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8" r:id="rId4"/>
    <p:sldId id="269" r:id="rId5"/>
    <p:sldId id="270" r:id="rId6"/>
    <p:sldId id="257" r:id="rId7"/>
    <p:sldId id="271" r:id="rId8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44001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4685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9563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2245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5233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59370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17496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5117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953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9696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77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31584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7115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106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105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7516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5E269-F75A-444D-81DA-DE92C2981FE5}" type="datetimeFigureOut">
              <a:rPr lang="bg-BG" smtClean="0"/>
              <a:t>3.6.2023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4AA49EE-C7A0-462B-AF7B-8B772F4FCD0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960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petar.valchev@bg-permrep.eu" TargetMode="External"/><Relationship Id="rId2" Type="http://schemas.openxmlformats.org/officeDocument/2006/relationships/hyperlink" Target="mailto:coordination@dfz.b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984" y="1387064"/>
            <a:ext cx="9596582" cy="2720897"/>
          </a:xfrm>
        </p:spPr>
        <p:txBody>
          <a:bodyPr/>
          <a:lstStyle/>
          <a:p>
            <a:pPr lvl="0" algn="ctr">
              <a:spcBef>
                <a:spcPts val="1800"/>
              </a:spcBef>
              <a:spcAft>
                <a:spcPts val="1800"/>
              </a:spcAft>
            </a:pPr>
            <a: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Conference on Anti-Fraud and Conflict of interest in the context of the CAP</a:t>
            </a:r>
            <a:b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br>
              <a:rPr lang="en-US" sz="3200" b="1" dirty="0">
                <a:solidFill>
                  <a:prstClr val="black">
                    <a:lumMod val="75000"/>
                    <a:lumOff val="25000"/>
                  </a:prstClr>
                </a:solidFill>
              </a:rPr>
            </a:br>
            <a:endParaRPr lang="bg-BG" sz="32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204991" y="232984"/>
            <a:ext cx="2311687" cy="867756"/>
            <a:chOff x="7776" y="213"/>
            <a:chExt cx="3393" cy="1291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37" y="453"/>
              <a:ext cx="2678" cy="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6" y="213"/>
              <a:ext cx="3393" cy="1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678" y="441873"/>
            <a:ext cx="2928340" cy="673273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139" y="249381"/>
            <a:ext cx="1613863" cy="105825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48742" y="4892633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53rd Conference of Directors of EU Paying Agencies</a:t>
            </a:r>
          </a:p>
          <a:p>
            <a:endParaRPr lang="en-US" sz="1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br>
              <a:rPr lang="en-US" sz="9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br>
              <a:rPr lang="en-US" sz="9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br>
              <a:rPr lang="en-US" sz="9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br>
              <a:rPr lang="en-US" sz="900" b="1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bg-BG" dirty="0"/>
          </a:p>
        </p:txBody>
      </p:sp>
      <p:pic>
        <p:nvPicPr>
          <p:cNvPr id="9" name="Image 1">
            <a:extLst>
              <a:ext uri="{FF2B5EF4-FFF2-40B4-BE49-F238E27FC236}">
                <a16:creationId xmlns:a16="http://schemas.microsoft.com/office/drawing/2014/main" id="{F1B71277-1C9B-4086-942A-323F938CDDE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330" y="443717"/>
            <a:ext cx="2391834" cy="6043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795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4556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Purpose</a:t>
            </a:r>
            <a:endParaRPr lang="bg-BG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97" y="1718338"/>
            <a:ext cx="8596668" cy="3880773"/>
          </a:xfrm>
        </p:spPr>
        <p:txBody>
          <a:bodyPr/>
          <a:lstStyle/>
          <a:p>
            <a:r>
              <a:rPr lang="en-US" altLang="en-US" sz="3600" b="1" dirty="0"/>
              <a:t> Conflict of interest – gather good practices</a:t>
            </a:r>
          </a:p>
          <a:p>
            <a:pPr marL="0" indent="0">
              <a:buNone/>
            </a:pPr>
            <a:endParaRPr lang="en-US" altLang="en-US" sz="3600" b="1" dirty="0"/>
          </a:p>
          <a:p>
            <a:r>
              <a:rPr lang="en-US" altLang="en-US" sz="3600" b="1" dirty="0"/>
              <a:t> Anti-fraud strategy – focus on prevention and detection 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52656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0364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Presentations</a:t>
            </a:r>
            <a:endParaRPr lang="bg-BG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789" y="1680298"/>
            <a:ext cx="8596668" cy="388077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600" dirty="0"/>
              <a:t>DG AGRI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600" dirty="0"/>
              <a:t>OLAF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600" dirty="0"/>
              <a:t>ARACHNE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600" dirty="0"/>
              <a:t>IACS components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600" dirty="0"/>
              <a:t>CB approach</a:t>
            </a:r>
            <a:br>
              <a:rPr lang="en-US" sz="3600" dirty="0"/>
            </a:b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1118783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418"/>
            <a:ext cx="8596668" cy="1320800"/>
          </a:xfrm>
        </p:spPr>
        <p:txBody>
          <a:bodyPr/>
          <a:lstStyle/>
          <a:p>
            <a:r>
              <a:rPr lang="en-US" sz="4400" dirty="0">
                <a:solidFill>
                  <a:schemeClr val="tx1"/>
                </a:solidFill>
              </a:rPr>
              <a:t>Workshops</a:t>
            </a:r>
            <a:endParaRPr lang="bg-BG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7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US" sz="3300" dirty="0" err="1"/>
              <a:t>CoI</a:t>
            </a:r>
            <a:endParaRPr lang="en-US" sz="3300" dirty="0"/>
          </a:p>
          <a:p>
            <a:pPr marL="0" indent="0">
              <a:buNone/>
            </a:pPr>
            <a:r>
              <a:rPr lang="en-US" sz="3300" dirty="0"/>
              <a:t> </a:t>
            </a:r>
          </a:p>
          <a:p>
            <a:r>
              <a:rPr lang="en-US" sz="3300" dirty="0"/>
              <a:t>Fraud risk assessment</a:t>
            </a:r>
            <a:endParaRPr lang="bg-BG" sz="3300" dirty="0"/>
          </a:p>
        </p:txBody>
      </p:sp>
    </p:spTree>
    <p:extLst>
      <p:ext uri="{BB962C8B-B14F-4D97-AF65-F5344CB8AC3E}">
        <p14:creationId xmlns:p14="http://schemas.microsoft.com/office/powerpoint/2010/main" val="3021940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7236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WS Conflict of interest</a:t>
            </a:r>
            <a:endParaRPr lang="bg-BG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300" dirty="0"/>
              <a:t>Basis – questionnaire from the LN </a:t>
            </a:r>
          </a:p>
          <a:p>
            <a:pPr>
              <a:spcAft>
                <a:spcPts val="1200"/>
              </a:spcAft>
            </a:pPr>
            <a:r>
              <a:rPr lang="en-US" sz="3300" dirty="0"/>
              <a:t>Presentations by Ireland and Slovakia – good practices </a:t>
            </a:r>
          </a:p>
          <a:p>
            <a:pPr>
              <a:spcAft>
                <a:spcPts val="1200"/>
              </a:spcAft>
            </a:pPr>
            <a:r>
              <a:rPr lang="en-US" sz="3300" dirty="0" err="1"/>
              <a:t>Digitalisation</a:t>
            </a:r>
            <a:r>
              <a:rPr lang="en-US" sz="3300" dirty="0"/>
              <a:t> of the process of control</a:t>
            </a:r>
          </a:p>
          <a:p>
            <a:endParaRPr lang="en-US" dirty="0"/>
          </a:p>
          <a:p>
            <a:endParaRPr lang="en-US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4158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6927"/>
            <a:ext cx="8596668" cy="132080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WS Fraud risk assessment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137" y="1663180"/>
            <a:ext cx="8596668" cy="3880773"/>
          </a:xfrm>
        </p:spPr>
        <p:txBody>
          <a:bodyPr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lang="en-US" sz="3600" dirty="0"/>
              <a:t>Presentation over the future revised version 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Division into groups and discussion of 6 questions</a:t>
            </a:r>
          </a:p>
          <a:p>
            <a:pPr>
              <a:spcAft>
                <a:spcPts val="1200"/>
              </a:spcAft>
            </a:pPr>
            <a:r>
              <a:rPr lang="en-US" sz="3600" dirty="0"/>
              <a:t>Use of new technology is essential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26989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Questions can be addressed to:</a:t>
            </a:r>
            <a:endParaRPr lang="bg-BG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  <a:hlinkClick r:id="rId2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hlinkClick r:id="rId2"/>
              </a:rPr>
              <a:t>coordination@dfz.bg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  <a:hlinkClick r:id="rId3"/>
              </a:rPr>
              <a:t>petar.valchev@bg-permrep.eu</a:t>
            </a:r>
            <a:endParaRPr lang="en-US" sz="3200" dirty="0">
              <a:solidFill>
                <a:schemeClr val="tx1"/>
              </a:solidFill>
            </a:endParaRP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497291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127</Words>
  <Application>Microsoft Office PowerPoint</Application>
  <PresentationFormat>Bredbild</PresentationFormat>
  <Paragraphs>36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Conference on Anti-Fraud and Conflict of interest in the context of the CAP  </vt:lpstr>
      <vt:lpstr>Purpose</vt:lpstr>
      <vt:lpstr>Presentations</vt:lpstr>
      <vt:lpstr>Workshops</vt:lpstr>
      <vt:lpstr>WS Conflict of interest</vt:lpstr>
      <vt:lpstr>WS Fraud risk assessment</vt:lpstr>
      <vt:lpstr>Questions can be addressed to: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“Fraud risk assessment – approach for the new CAP”</dc:title>
  <dc:creator>Petar Valchev</dc:creator>
  <cp:lastModifiedBy>Patrik Alenfelt</cp:lastModifiedBy>
  <cp:revision>19</cp:revision>
  <dcterms:created xsi:type="dcterms:W3CDTF">2022-10-21T02:48:57Z</dcterms:created>
  <dcterms:modified xsi:type="dcterms:W3CDTF">2023-06-03T09:43:03Z</dcterms:modified>
</cp:coreProperties>
</file>