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442" r:id="rId6"/>
    <p:sldId id="451" r:id="rId7"/>
    <p:sldId id="466" r:id="rId8"/>
    <p:sldId id="465" r:id="rId9"/>
    <p:sldId id="464" r:id="rId10"/>
    <p:sldId id="452" r:id="rId11"/>
    <p:sldId id="460" r:id="rId12"/>
    <p:sldId id="393" r:id="rId13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0" userDrawn="1">
          <p15:clr>
            <a:srgbClr val="A4A3A4"/>
          </p15:clr>
        </p15:guide>
        <p15:guide id="2" orient="horz" pos="2403" userDrawn="1">
          <p15:clr>
            <a:srgbClr val="A4A3A4"/>
          </p15:clr>
        </p15:guide>
        <p15:guide id="3" orient="horz" pos="2290" userDrawn="1">
          <p15:clr>
            <a:srgbClr val="A4A3A4"/>
          </p15:clr>
        </p15:guide>
        <p15:guide id="4" orient="horz" pos="3955" userDrawn="1">
          <p15:clr>
            <a:srgbClr val="A4A3A4"/>
          </p15:clr>
        </p15:guide>
        <p15:guide id="5" orient="horz" pos="514" userDrawn="1">
          <p15:clr>
            <a:srgbClr val="A4A3A4"/>
          </p15:clr>
        </p15:guide>
        <p15:guide id="6" orient="horz" pos="289" userDrawn="1">
          <p15:clr>
            <a:srgbClr val="A4A3A4"/>
          </p15:clr>
        </p15:guide>
        <p15:guide id="7" orient="horz" pos="4215" userDrawn="1">
          <p15:clr>
            <a:srgbClr val="A4A3A4"/>
          </p15:clr>
        </p15:guide>
        <p15:guide id="8" orient="horz" pos="872" userDrawn="1">
          <p15:clr>
            <a:srgbClr val="A4A3A4"/>
          </p15:clr>
        </p15:guide>
        <p15:guide id="9" pos="7263" userDrawn="1">
          <p15:clr>
            <a:srgbClr val="A4A3A4"/>
          </p15:clr>
        </p15:guide>
        <p15:guide id="10" pos="491" userDrawn="1">
          <p15:clr>
            <a:srgbClr val="A4A3A4"/>
          </p15:clr>
        </p15:guide>
        <p15:guide id="11" pos="3929" userDrawn="1">
          <p15:clr>
            <a:srgbClr val="A4A3A4"/>
          </p15:clr>
        </p15:guide>
        <p15:guide id="12" pos="3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9DF"/>
    <a:srgbClr val="B5B900"/>
    <a:srgbClr val="D22A2E"/>
    <a:srgbClr val="00BCCC"/>
    <a:srgbClr val="58595B"/>
    <a:srgbClr val="056731"/>
    <a:srgbClr val="006D34"/>
    <a:srgbClr val="00697F"/>
    <a:srgbClr val="038748"/>
    <a:srgbClr val="7D9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970" autoAdjust="0"/>
  </p:normalViewPr>
  <p:slideViewPr>
    <p:cSldViewPr>
      <p:cViewPr varScale="1">
        <p:scale>
          <a:sx n="80" d="100"/>
          <a:sy n="80" d="100"/>
        </p:scale>
        <p:origin x="739" y="67"/>
      </p:cViewPr>
      <p:guideLst>
        <p:guide orient="horz" pos="1600"/>
        <p:guide orient="horz" pos="2403"/>
        <p:guide orient="horz" pos="2290"/>
        <p:guide orient="horz" pos="3955"/>
        <p:guide orient="horz" pos="514"/>
        <p:guide orient="horz" pos="289"/>
        <p:guide orient="horz" pos="4215"/>
        <p:guide orient="horz" pos="872"/>
        <p:guide pos="7263"/>
        <p:guide pos="491"/>
        <p:guide pos="3929"/>
        <p:guide pos="3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4D073-112D-4B7F-BCF7-71ABC8D4CAE7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72A0A-6878-4B8C-94DA-96763CC30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104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40309-5961-491A-9BDD-7E14447B142D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26BDD-967D-4925-A13A-C7E47E377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00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u="sng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26BDD-967D-4925-A13A-C7E47E3775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62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26BDD-967D-4925-A13A-C7E47E3775B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95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26BDD-967D-4925-A13A-C7E47E3775B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215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26BDD-967D-4925-A13A-C7E47E3775B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33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26BDD-967D-4925-A13A-C7E47E3775B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92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26BDD-967D-4925-A13A-C7E47E3775B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775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26BDD-967D-4925-A13A-C7E47E3775B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948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Myriad Pro"/>
                <a:cs typeface="Arial" pitchFamily="34" charset="0"/>
              </a:defRPr>
            </a:lvl1pPr>
            <a:lvl2pPr marL="732933" indent="-280931" eaLnBrk="0" hangingPunct="0">
              <a:defRPr>
                <a:solidFill>
                  <a:schemeClr val="tx1"/>
                </a:solidFill>
                <a:latin typeface="Myriad Pro"/>
                <a:cs typeface="Arial" pitchFamily="34" charset="0"/>
              </a:defRPr>
            </a:lvl2pPr>
            <a:lvl3pPr marL="1128434" indent="-224432" eaLnBrk="0" hangingPunct="0">
              <a:defRPr>
                <a:solidFill>
                  <a:schemeClr val="tx1"/>
                </a:solidFill>
                <a:latin typeface="Myriad Pro"/>
                <a:cs typeface="Arial" pitchFamily="34" charset="0"/>
              </a:defRPr>
            </a:lvl3pPr>
            <a:lvl4pPr marL="1580435" indent="-224432" eaLnBrk="0" hangingPunct="0">
              <a:defRPr>
                <a:solidFill>
                  <a:schemeClr val="tx1"/>
                </a:solidFill>
                <a:latin typeface="Myriad Pro"/>
                <a:cs typeface="Arial" pitchFamily="34" charset="0"/>
              </a:defRPr>
            </a:lvl4pPr>
            <a:lvl5pPr marL="2032436" indent="-224432" eaLnBrk="0" hangingPunct="0">
              <a:defRPr>
                <a:solidFill>
                  <a:schemeClr val="tx1"/>
                </a:solidFill>
                <a:latin typeface="Myriad Pro"/>
                <a:cs typeface="Arial" pitchFamily="34" charset="0"/>
              </a:defRPr>
            </a:lvl5pPr>
            <a:lvl6pPr marL="2484437" indent="-2244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  <a:cs typeface="Arial" pitchFamily="34" charset="0"/>
              </a:defRPr>
            </a:lvl6pPr>
            <a:lvl7pPr marL="2936438" indent="-2244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  <a:cs typeface="Arial" pitchFamily="34" charset="0"/>
              </a:defRPr>
            </a:lvl7pPr>
            <a:lvl8pPr marL="3388440" indent="-2244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  <a:cs typeface="Arial" pitchFamily="34" charset="0"/>
              </a:defRPr>
            </a:lvl8pPr>
            <a:lvl9pPr marL="3840441" indent="-2244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  <a:cs typeface="Arial" pitchFamily="34" charset="0"/>
              </a:defRPr>
            </a:lvl9pPr>
          </a:lstStyle>
          <a:p>
            <a:pPr eaLnBrk="1" hangingPunct="1"/>
            <a:fld id="{3D0C8534-6703-4103-8239-5A1272E5482E}" type="slidenum">
              <a:rPr lang="en-GB" altLang="en-US">
                <a:solidFill>
                  <a:srgbClr val="000000"/>
                </a:solidFill>
                <a:latin typeface="Calibri" pitchFamily="34" charset="0"/>
              </a:rPr>
              <a:pPr eaLnBrk="1" hangingPunct="1"/>
              <a:t>8</a:t>
            </a:fld>
            <a:endParaRPr lang="en-GB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8000" y="2052000"/>
            <a:ext cx="6960000" cy="8640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8000" y="2952000"/>
            <a:ext cx="6960000" cy="936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F88F-3854-4885-95FE-2494CE8C138F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920" y="2055474"/>
            <a:ext cx="2574992" cy="124697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 userDrawn="1">
            <p:ph type="body" sz="quarter" idx="13"/>
          </p:nvPr>
        </p:nvSpPr>
        <p:spPr>
          <a:xfrm>
            <a:off x="768000" y="648000"/>
            <a:ext cx="6960000" cy="3603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0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2970"/>
            <a:ext cx="10752000" cy="43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00" y="1368000"/>
            <a:ext cx="5280000" cy="2880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5B9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00" y="1719312"/>
            <a:ext cx="5280000" cy="45360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58595B"/>
                </a:solidFill>
              </a:defRPr>
            </a:lvl1pPr>
            <a:lvl2pPr>
              <a:defRPr sz="1800">
                <a:solidFill>
                  <a:srgbClr val="58595B"/>
                </a:solidFill>
              </a:defRPr>
            </a:lvl2pPr>
            <a:lvl3pPr>
              <a:defRPr sz="1800">
                <a:solidFill>
                  <a:srgbClr val="58595B"/>
                </a:solidFill>
              </a:defRPr>
            </a:lvl3pPr>
            <a:lvl4pPr>
              <a:defRPr sz="1800">
                <a:solidFill>
                  <a:srgbClr val="58595B"/>
                </a:solidFill>
              </a:defRPr>
            </a:lvl4pPr>
            <a:lvl5pPr>
              <a:defRPr sz="1800">
                <a:solidFill>
                  <a:srgbClr val="5859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0000" y="1368000"/>
            <a:ext cx="5280000" cy="2880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5B9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0000" y="1719312"/>
            <a:ext cx="5280000" cy="45360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58595B"/>
                </a:solidFill>
              </a:defRPr>
            </a:lvl1pPr>
            <a:lvl2pPr>
              <a:defRPr sz="1800">
                <a:solidFill>
                  <a:srgbClr val="58595B"/>
                </a:solidFill>
              </a:defRPr>
            </a:lvl2pPr>
            <a:lvl3pPr>
              <a:defRPr sz="1800">
                <a:solidFill>
                  <a:srgbClr val="58595B"/>
                </a:solidFill>
              </a:defRPr>
            </a:lvl3pPr>
            <a:lvl4pPr>
              <a:defRPr sz="1800">
                <a:solidFill>
                  <a:srgbClr val="58595B"/>
                </a:solidFill>
              </a:defRPr>
            </a:lvl4pPr>
            <a:lvl5pPr>
              <a:defRPr sz="1800">
                <a:solidFill>
                  <a:srgbClr val="58595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B163-A7FC-4B63-956A-7CB80102D4CA}" type="datetime1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40000" y="1609957"/>
            <a:ext cx="508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768000" y="1609957"/>
            <a:ext cx="508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90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00" y="1368000"/>
            <a:ext cx="5280000" cy="2232000"/>
          </a:xfrm>
        </p:spPr>
        <p:txBody>
          <a:bodyPr>
            <a:normAutofit/>
          </a:bodyPr>
          <a:lstStyle>
            <a:lvl1pPr marL="179388" indent="-179388">
              <a:defRPr sz="1400">
                <a:solidFill>
                  <a:srgbClr val="58595B"/>
                </a:solidFill>
              </a:defRPr>
            </a:lvl1pPr>
            <a:lvl2pPr marL="419100" indent="-234950">
              <a:defRPr sz="1400">
                <a:solidFill>
                  <a:srgbClr val="58595B"/>
                </a:solidFill>
              </a:defRPr>
            </a:lvl2pPr>
            <a:lvl3pPr marL="641350" indent="-222250">
              <a:defRPr sz="1400">
                <a:solidFill>
                  <a:srgbClr val="58595B"/>
                </a:solidFill>
              </a:defRPr>
            </a:lvl3pPr>
            <a:lvl4pPr marL="882650" indent="-228600">
              <a:defRPr sz="1400">
                <a:solidFill>
                  <a:srgbClr val="58595B"/>
                </a:solidFill>
              </a:defRPr>
            </a:lvl4pPr>
            <a:lvl5pPr marL="1116013" indent="-228600"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000" y="1368000"/>
            <a:ext cx="5280000" cy="2232000"/>
          </a:xfrm>
        </p:spPr>
        <p:txBody>
          <a:bodyPr>
            <a:normAutofit/>
          </a:bodyPr>
          <a:lstStyle>
            <a:lvl1pPr marL="179388" indent="-179388">
              <a:defRPr sz="1400">
                <a:solidFill>
                  <a:srgbClr val="58595B"/>
                </a:solidFill>
              </a:defRPr>
            </a:lvl1pPr>
            <a:lvl2pPr marL="419100" indent="-234950">
              <a:defRPr sz="1400">
                <a:solidFill>
                  <a:srgbClr val="58595B"/>
                </a:solidFill>
              </a:defRPr>
            </a:lvl2pPr>
            <a:lvl3pPr marL="641350" indent="-222250">
              <a:defRPr sz="1400">
                <a:solidFill>
                  <a:srgbClr val="58595B"/>
                </a:solidFill>
              </a:defRPr>
            </a:lvl3pPr>
            <a:lvl4pPr marL="882650" indent="-228600">
              <a:defRPr sz="1400">
                <a:solidFill>
                  <a:srgbClr val="58595B"/>
                </a:solidFill>
              </a:defRPr>
            </a:lvl4pPr>
            <a:lvl5pPr marL="1116013" indent="-228600"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F0F5-B2FB-4916-B302-AF4F1723E1F1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8000" y="3834000"/>
            <a:ext cx="5280000" cy="2232000"/>
          </a:xfrm>
        </p:spPr>
        <p:txBody>
          <a:bodyPr>
            <a:normAutofit/>
          </a:bodyPr>
          <a:lstStyle>
            <a:lvl1pPr marL="179388" indent="-179388">
              <a:defRPr sz="1400">
                <a:solidFill>
                  <a:srgbClr val="58595B"/>
                </a:solidFill>
              </a:defRPr>
            </a:lvl1pPr>
            <a:lvl2pPr marL="419100" indent="-234950">
              <a:defRPr sz="1400">
                <a:solidFill>
                  <a:srgbClr val="58595B"/>
                </a:solidFill>
              </a:defRPr>
            </a:lvl2pPr>
            <a:lvl3pPr marL="641350" indent="-222250">
              <a:defRPr sz="1400">
                <a:solidFill>
                  <a:srgbClr val="58595B"/>
                </a:solidFill>
              </a:defRPr>
            </a:lvl3pPr>
            <a:lvl4pPr marL="882650" indent="-228600">
              <a:defRPr sz="1400">
                <a:solidFill>
                  <a:srgbClr val="58595B"/>
                </a:solidFill>
              </a:defRPr>
            </a:lvl4pPr>
            <a:lvl5pPr marL="1116013" indent="-228600"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6240000" y="3834000"/>
            <a:ext cx="5280000" cy="2232000"/>
          </a:xfrm>
        </p:spPr>
        <p:txBody>
          <a:bodyPr>
            <a:normAutofit/>
          </a:bodyPr>
          <a:lstStyle>
            <a:lvl1pPr marL="179388" indent="-179388">
              <a:defRPr sz="1400">
                <a:solidFill>
                  <a:srgbClr val="58595B"/>
                </a:solidFill>
              </a:defRPr>
            </a:lvl1pPr>
            <a:lvl2pPr marL="419100" indent="-234950">
              <a:defRPr sz="1400">
                <a:solidFill>
                  <a:srgbClr val="58595B"/>
                </a:solidFill>
              </a:defRPr>
            </a:lvl2pPr>
            <a:lvl3pPr marL="641350" indent="-222250">
              <a:defRPr sz="1400">
                <a:solidFill>
                  <a:srgbClr val="58595B"/>
                </a:solidFill>
              </a:defRPr>
            </a:lvl3pPr>
            <a:lvl4pPr marL="882650" indent="-228600">
              <a:defRPr sz="1400">
                <a:solidFill>
                  <a:srgbClr val="58595B"/>
                </a:solidFill>
              </a:defRPr>
            </a:lvl4pPr>
            <a:lvl5pPr marL="1116013" indent="-228600"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434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805-7C72-4054-9287-8459AD483922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768000" y="1710000"/>
            <a:ext cx="528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68000" y="1368000"/>
            <a:ext cx="528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hart Placeholder 10"/>
          <p:cNvSpPr>
            <a:spLocks noGrp="1"/>
          </p:cNvSpPr>
          <p:nvPr>
            <p:ph type="chart" sz="quarter" idx="15"/>
          </p:nvPr>
        </p:nvSpPr>
        <p:spPr>
          <a:xfrm>
            <a:off x="768000" y="4176000"/>
            <a:ext cx="528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68000" y="3834000"/>
            <a:ext cx="528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6240000" y="1710000"/>
            <a:ext cx="528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240000" y="1368000"/>
            <a:ext cx="528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6240000" y="4176000"/>
            <a:ext cx="528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6240000" y="3834000"/>
            <a:ext cx="528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240000" y="1556792"/>
            <a:ext cx="518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6240000" y="4018926"/>
            <a:ext cx="518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768000" y="1556792"/>
            <a:ext cx="518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68000" y="4018926"/>
            <a:ext cx="518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948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00" y="1367999"/>
            <a:ext cx="10752000" cy="2232000"/>
          </a:xfrm>
        </p:spPr>
        <p:txBody>
          <a:bodyPr>
            <a:normAutofit/>
          </a:bodyPr>
          <a:lstStyle>
            <a:lvl1pPr marL="179388" indent="-179388">
              <a:defRPr sz="1400">
                <a:solidFill>
                  <a:srgbClr val="58595B"/>
                </a:solidFill>
              </a:defRPr>
            </a:lvl1pPr>
            <a:lvl2pPr marL="427038" indent="-234950">
              <a:defRPr sz="1400">
                <a:solidFill>
                  <a:srgbClr val="58595B"/>
                </a:solidFill>
              </a:defRPr>
            </a:lvl2pPr>
            <a:lvl3pPr marL="657225" indent="-228600">
              <a:defRPr sz="1400">
                <a:solidFill>
                  <a:srgbClr val="58595B"/>
                </a:solidFill>
              </a:defRPr>
            </a:lvl3pPr>
            <a:lvl4pPr marL="874713" indent="-228600">
              <a:defRPr sz="1400">
                <a:solidFill>
                  <a:srgbClr val="58595B"/>
                </a:solidFill>
              </a:defRPr>
            </a:lvl4pPr>
            <a:lvl5pPr marL="1068388" indent="-180975"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DFAA-C692-47E6-A919-08272176B798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8000" y="3744000"/>
            <a:ext cx="10752000" cy="2232000"/>
          </a:xfrm>
        </p:spPr>
        <p:txBody>
          <a:bodyPr>
            <a:normAutofit/>
          </a:bodyPr>
          <a:lstStyle>
            <a:lvl1pPr marL="179388" indent="-179388">
              <a:defRPr sz="1400">
                <a:solidFill>
                  <a:srgbClr val="58595B"/>
                </a:solidFill>
              </a:defRPr>
            </a:lvl1pPr>
            <a:lvl2pPr marL="427038" indent="-234950">
              <a:defRPr sz="1400">
                <a:solidFill>
                  <a:srgbClr val="58595B"/>
                </a:solidFill>
              </a:defRPr>
            </a:lvl2pPr>
            <a:lvl3pPr marL="657225" indent="-228600">
              <a:defRPr sz="1400">
                <a:solidFill>
                  <a:srgbClr val="58595B"/>
                </a:solidFill>
              </a:defRPr>
            </a:lvl3pPr>
            <a:lvl4pPr marL="874713" indent="-228600">
              <a:defRPr sz="1400">
                <a:solidFill>
                  <a:srgbClr val="58595B"/>
                </a:solidFill>
              </a:defRPr>
            </a:lvl4pPr>
            <a:lvl5pPr marL="1068388" indent="-180975"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025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00" y="1368000"/>
            <a:ext cx="3456000" cy="4896000"/>
          </a:xfrm>
        </p:spPr>
        <p:txBody>
          <a:bodyPr>
            <a:normAutofit/>
          </a:bodyPr>
          <a:lstStyle>
            <a:lvl1pPr marL="179388" indent="-179388">
              <a:defRPr sz="1400">
                <a:solidFill>
                  <a:srgbClr val="58595B"/>
                </a:solidFill>
              </a:defRPr>
            </a:lvl1pPr>
            <a:lvl2pPr marL="419100" indent="-234950">
              <a:defRPr sz="1400">
                <a:solidFill>
                  <a:srgbClr val="58595B"/>
                </a:solidFill>
              </a:defRPr>
            </a:lvl2pPr>
            <a:lvl3pPr marL="647700" indent="-228600">
              <a:defRPr sz="1400">
                <a:solidFill>
                  <a:srgbClr val="58595B"/>
                </a:solidFill>
              </a:defRPr>
            </a:lvl3pPr>
            <a:lvl4pPr marL="866775" indent="-228600">
              <a:defRPr sz="1400">
                <a:solidFill>
                  <a:srgbClr val="58595B"/>
                </a:solidFill>
              </a:defRPr>
            </a:lvl4pPr>
            <a:lvl5pPr marL="1116013" indent="-228600"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9227" y="1368000"/>
            <a:ext cx="7104000" cy="4896000"/>
          </a:xfrm>
        </p:spPr>
        <p:txBody>
          <a:bodyPr>
            <a:normAutofit/>
          </a:bodyPr>
          <a:lstStyle>
            <a:lvl1pPr marL="179388" indent="-179388">
              <a:defRPr sz="1400">
                <a:solidFill>
                  <a:srgbClr val="58595B"/>
                </a:solidFill>
              </a:defRPr>
            </a:lvl1pPr>
            <a:lvl2pPr marL="419100" indent="-234950">
              <a:defRPr sz="1400">
                <a:solidFill>
                  <a:srgbClr val="58595B"/>
                </a:solidFill>
              </a:defRPr>
            </a:lvl2pPr>
            <a:lvl3pPr marL="657225" indent="-228600">
              <a:defRPr sz="1400">
                <a:solidFill>
                  <a:srgbClr val="58595B"/>
                </a:solidFill>
              </a:defRPr>
            </a:lvl3pPr>
            <a:lvl4pPr marL="882650" indent="-228600">
              <a:defRPr sz="1400">
                <a:solidFill>
                  <a:srgbClr val="58595B"/>
                </a:solidFill>
              </a:defRPr>
            </a:lvl4pPr>
            <a:lvl5pPr marL="1116013" indent="-228600"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8B3D-F803-4DF3-81C3-64AD70D090B5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519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7191-20C8-4B1B-845A-5FBCA35CBDD0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064000" y="1367999"/>
            <a:ext cx="3456000" cy="4896000"/>
          </a:xfrm>
        </p:spPr>
        <p:txBody>
          <a:bodyPr>
            <a:normAutofit/>
          </a:bodyPr>
          <a:lstStyle>
            <a:lvl1pPr marL="179388" indent="-179388">
              <a:defRPr sz="1400">
                <a:solidFill>
                  <a:srgbClr val="58595B"/>
                </a:solidFill>
              </a:defRPr>
            </a:lvl1pPr>
            <a:lvl2pPr marL="358775" indent="-174625">
              <a:defRPr sz="1400">
                <a:solidFill>
                  <a:srgbClr val="58595B"/>
                </a:solidFill>
              </a:defRPr>
            </a:lvl2pPr>
            <a:lvl3pPr marL="647700" indent="-228600">
              <a:defRPr sz="1400">
                <a:solidFill>
                  <a:srgbClr val="58595B"/>
                </a:solidFill>
              </a:defRPr>
            </a:lvl3pPr>
            <a:lvl4pPr marL="866775" indent="-228600">
              <a:defRPr sz="1400">
                <a:solidFill>
                  <a:srgbClr val="58595B"/>
                </a:solidFill>
              </a:defRPr>
            </a:lvl4pPr>
            <a:lvl5pPr marL="1116013" indent="-228600"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768000" y="1367999"/>
            <a:ext cx="7104000" cy="4896000"/>
          </a:xfrm>
        </p:spPr>
        <p:txBody>
          <a:bodyPr>
            <a:normAutofit/>
          </a:bodyPr>
          <a:lstStyle>
            <a:lvl1pPr marL="179388" indent="-179388">
              <a:defRPr sz="1400">
                <a:solidFill>
                  <a:srgbClr val="58595B"/>
                </a:solidFill>
              </a:defRPr>
            </a:lvl1pPr>
            <a:lvl2pPr marL="358775" indent="-174625">
              <a:defRPr sz="1400">
                <a:solidFill>
                  <a:srgbClr val="58595B"/>
                </a:solidFill>
              </a:defRPr>
            </a:lvl2pPr>
            <a:lvl3pPr marL="657225" indent="-228600">
              <a:defRPr sz="1400">
                <a:solidFill>
                  <a:srgbClr val="58595B"/>
                </a:solidFill>
              </a:defRPr>
            </a:lvl3pPr>
            <a:lvl4pPr marL="882650" indent="-228600">
              <a:defRPr sz="1400">
                <a:solidFill>
                  <a:srgbClr val="58595B"/>
                </a:solidFill>
              </a:defRPr>
            </a:lvl4pPr>
            <a:lvl5pPr marL="1116013" indent="-228600"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17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00" y="1367999"/>
            <a:ext cx="5280000" cy="47160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58595B"/>
                </a:solidFill>
              </a:defRPr>
            </a:lvl1pPr>
            <a:lvl2pPr>
              <a:defRPr sz="1800">
                <a:solidFill>
                  <a:srgbClr val="58595B"/>
                </a:solidFill>
              </a:defRPr>
            </a:lvl2pPr>
            <a:lvl3pPr>
              <a:defRPr sz="1800">
                <a:solidFill>
                  <a:srgbClr val="58595B"/>
                </a:solidFill>
              </a:defRPr>
            </a:lvl3pPr>
            <a:lvl4pPr>
              <a:defRPr sz="1800">
                <a:solidFill>
                  <a:srgbClr val="58595B"/>
                </a:solidFill>
              </a:defRPr>
            </a:lvl4pPr>
            <a:lvl5pPr>
              <a:defRPr sz="18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9A33-A7E1-415A-BC83-4DD72EA4C049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20000" y="6422400"/>
            <a:ext cx="2400000" cy="252000"/>
          </a:xfrm>
        </p:spPr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6240000" y="1702800"/>
            <a:ext cx="528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240000" y="1368000"/>
            <a:ext cx="528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6240000" y="4169064"/>
            <a:ext cx="5280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6240000" y="3833752"/>
            <a:ext cx="5280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240000" y="1556792"/>
            <a:ext cx="5280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240000" y="4018926"/>
            <a:ext cx="5280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274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Text and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00" y="1368000"/>
            <a:ext cx="3456000" cy="471600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58595B"/>
                </a:solidFill>
              </a:defRPr>
            </a:lvl1pPr>
            <a:lvl2pPr marL="444500" indent="-166688">
              <a:defRPr sz="1400">
                <a:solidFill>
                  <a:srgbClr val="58595B"/>
                </a:solidFill>
              </a:defRPr>
            </a:lvl2pPr>
            <a:lvl3pPr>
              <a:defRPr sz="1400">
                <a:solidFill>
                  <a:srgbClr val="58595B"/>
                </a:solidFill>
              </a:defRPr>
            </a:lvl3pPr>
            <a:lvl4pPr>
              <a:defRPr sz="1400">
                <a:solidFill>
                  <a:srgbClr val="58595B"/>
                </a:solidFill>
              </a:defRPr>
            </a:lvl4pPr>
            <a:lvl5pPr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007A-F4B0-4721-97C2-B561BEC62FFE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4416000" y="1702800"/>
            <a:ext cx="7104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416000" y="1368000"/>
            <a:ext cx="7104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4416000" y="4169064"/>
            <a:ext cx="7104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416000" y="3833752"/>
            <a:ext cx="7104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416000" y="1556792"/>
            <a:ext cx="710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416000" y="4018926"/>
            <a:ext cx="710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472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Text and Two Charts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4000" y="1368000"/>
            <a:ext cx="3456000" cy="471600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58595B"/>
                </a:solidFill>
              </a:defRPr>
            </a:lvl1pPr>
            <a:lvl2pPr marL="444500" indent="-166688">
              <a:defRPr sz="1400">
                <a:solidFill>
                  <a:srgbClr val="58595B"/>
                </a:solidFill>
              </a:defRPr>
            </a:lvl2pPr>
            <a:lvl3pPr>
              <a:defRPr sz="1400">
                <a:solidFill>
                  <a:srgbClr val="58595B"/>
                </a:solidFill>
              </a:defRPr>
            </a:lvl3pPr>
            <a:lvl4pPr>
              <a:defRPr sz="1400">
                <a:solidFill>
                  <a:srgbClr val="58595B"/>
                </a:solidFill>
              </a:defRPr>
            </a:lvl4pPr>
            <a:lvl5pPr>
              <a:defRPr sz="14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9DFD-065B-4AF7-8721-8DEE40C2D91B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hart Placeholder 10"/>
          <p:cNvSpPr>
            <a:spLocks noGrp="1"/>
          </p:cNvSpPr>
          <p:nvPr>
            <p:ph type="chart" sz="quarter" idx="17"/>
          </p:nvPr>
        </p:nvSpPr>
        <p:spPr>
          <a:xfrm>
            <a:off x="768000" y="1702800"/>
            <a:ext cx="7104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768000" y="1368000"/>
            <a:ext cx="7104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hart Placeholder 10"/>
          <p:cNvSpPr>
            <a:spLocks noGrp="1"/>
          </p:cNvSpPr>
          <p:nvPr>
            <p:ph type="chart" sz="quarter" idx="19"/>
          </p:nvPr>
        </p:nvSpPr>
        <p:spPr>
          <a:xfrm>
            <a:off x="768000" y="4169064"/>
            <a:ext cx="7104000" cy="1908000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en-GB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768000" y="3833752"/>
            <a:ext cx="7104000" cy="252000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68000" y="1556792"/>
            <a:ext cx="710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68000" y="4018926"/>
            <a:ext cx="710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579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00" y="1367999"/>
            <a:ext cx="3456000" cy="4896000"/>
          </a:xfrm>
        </p:spPr>
        <p:txBody>
          <a:bodyPr>
            <a:normAutofit/>
          </a:bodyPr>
          <a:lstStyle>
            <a:lvl1pPr marL="179388" indent="-179388">
              <a:defRPr sz="1200">
                <a:solidFill>
                  <a:srgbClr val="58595B"/>
                </a:solidFill>
              </a:defRPr>
            </a:lvl1pPr>
            <a:lvl2pPr marL="358775" indent="-166688">
              <a:defRPr sz="1200">
                <a:solidFill>
                  <a:srgbClr val="58595B"/>
                </a:solidFill>
              </a:defRPr>
            </a:lvl2pPr>
            <a:lvl3pPr marL="538163" indent="-187325">
              <a:defRPr sz="1200">
                <a:solidFill>
                  <a:srgbClr val="58595B"/>
                </a:solidFill>
              </a:defRPr>
            </a:lvl3pPr>
            <a:lvl4pPr marL="717550" indent="-176213">
              <a:defRPr sz="1200">
                <a:solidFill>
                  <a:srgbClr val="58595B"/>
                </a:solidFill>
              </a:defRPr>
            </a:lvl4pPr>
            <a:lvl5pPr marL="896938" indent="-179388" defTabSz="939800">
              <a:tabLst/>
              <a:defRPr sz="12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168-4A34-4EE7-B789-A36043567802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416000" y="1367999"/>
            <a:ext cx="3456000" cy="4896000"/>
          </a:xfrm>
        </p:spPr>
        <p:txBody>
          <a:bodyPr>
            <a:normAutofit/>
          </a:bodyPr>
          <a:lstStyle>
            <a:lvl1pPr marL="179388" indent="-179388">
              <a:defRPr sz="1200">
                <a:solidFill>
                  <a:srgbClr val="58595B"/>
                </a:solidFill>
              </a:defRPr>
            </a:lvl1pPr>
            <a:lvl2pPr marL="358775" indent="-166688">
              <a:defRPr sz="1200">
                <a:solidFill>
                  <a:srgbClr val="58595B"/>
                </a:solidFill>
              </a:defRPr>
            </a:lvl2pPr>
            <a:lvl3pPr marL="538163" indent="-187325">
              <a:defRPr sz="1200">
                <a:solidFill>
                  <a:srgbClr val="58595B"/>
                </a:solidFill>
              </a:defRPr>
            </a:lvl3pPr>
            <a:lvl4pPr marL="717550" indent="-176213">
              <a:defRPr sz="1200">
                <a:solidFill>
                  <a:srgbClr val="58595B"/>
                </a:solidFill>
              </a:defRPr>
            </a:lvl4pPr>
            <a:lvl5pPr marL="896938" indent="-179388">
              <a:defRPr sz="12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8064000" y="1367999"/>
            <a:ext cx="3456000" cy="4896000"/>
          </a:xfrm>
        </p:spPr>
        <p:txBody>
          <a:bodyPr>
            <a:normAutofit/>
          </a:bodyPr>
          <a:lstStyle>
            <a:lvl1pPr marL="179388" indent="-179388">
              <a:defRPr sz="1200">
                <a:solidFill>
                  <a:srgbClr val="58595B"/>
                </a:solidFill>
              </a:defRPr>
            </a:lvl1pPr>
            <a:lvl2pPr marL="358775" indent="-166688">
              <a:defRPr sz="1200">
                <a:solidFill>
                  <a:srgbClr val="58595B"/>
                </a:solidFill>
              </a:defRPr>
            </a:lvl2pPr>
            <a:lvl3pPr marL="538163" indent="-187325">
              <a:defRPr sz="1200">
                <a:solidFill>
                  <a:srgbClr val="58595B"/>
                </a:solidFill>
              </a:defRPr>
            </a:lvl3pPr>
            <a:lvl4pPr marL="717550" indent="-176213">
              <a:defRPr sz="1200">
                <a:solidFill>
                  <a:srgbClr val="58595B"/>
                </a:solidFill>
              </a:defRPr>
            </a:lvl4pPr>
            <a:lvl5pPr marL="896938" indent="-179388">
              <a:defRPr sz="12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42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000" y="2052000"/>
            <a:ext cx="10752000" cy="8640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8000" y="2952000"/>
            <a:ext cx="5376000" cy="936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F88F-3854-4885-95FE-2494CE8C138F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8000" y="4509120"/>
            <a:ext cx="2676923" cy="973340"/>
            <a:chOff x="116601" y="5744680"/>
            <a:chExt cx="2088000" cy="936000"/>
          </a:xfrm>
        </p:grpSpPr>
        <p:sp>
          <p:nvSpPr>
            <p:cNvPr id="9" name="Rectangle 8"/>
            <p:cNvSpPr/>
            <p:nvPr/>
          </p:nvSpPr>
          <p:spPr>
            <a:xfrm>
              <a:off x="116601" y="5744680"/>
              <a:ext cx="2088000" cy="9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65" y="5780680"/>
              <a:ext cx="1784072" cy="864000"/>
            </a:xfrm>
            <a:prstGeom prst="rect">
              <a:avLst/>
            </a:prstGeom>
          </p:spPr>
        </p:pic>
      </p:grp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768000" y="648000"/>
            <a:ext cx="10752000" cy="360362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350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00" y="1367999"/>
            <a:ext cx="2544000" cy="4896000"/>
          </a:xfrm>
        </p:spPr>
        <p:txBody>
          <a:bodyPr>
            <a:normAutofit/>
          </a:bodyPr>
          <a:lstStyle>
            <a:lvl1pPr marL="179388" indent="-179388">
              <a:defRPr sz="1000">
                <a:solidFill>
                  <a:srgbClr val="58595B"/>
                </a:solidFill>
              </a:defRPr>
            </a:lvl1pPr>
            <a:lvl2pPr marL="376238" indent="-166688">
              <a:defRPr sz="1000">
                <a:solidFill>
                  <a:srgbClr val="58595B"/>
                </a:solidFill>
              </a:defRPr>
            </a:lvl2pPr>
            <a:lvl3pPr marL="573088" indent="-187325">
              <a:defRPr sz="1000">
                <a:solidFill>
                  <a:srgbClr val="58595B"/>
                </a:solidFill>
              </a:defRPr>
            </a:lvl3pPr>
            <a:lvl4pPr marL="717550" indent="-131763">
              <a:defRPr sz="1000">
                <a:solidFill>
                  <a:srgbClr val="58595B"/>
                </a:solidFill>
              </a:defRPr>
            </a:lvl4pPr>
            <a:lvl5pPr marL="879475" indent="-171450">
              <a:tabLst/>
              <a:defRPr sz="10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A6F0-74F8-4A91-91BC-7A1578FD0F3C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504000" y="1367999"/>
            <a:ext cx="2544000" cy="4896000"/>
          </a:xfrm>
        </p:spPr>
        <p:txBody>
          <a:bodyPr>
            <a:normAutofit/>
          </a:bodyPr>
          <a:lstStyle>
            <a:lvl1pPr marL="179388" indent="-179388">
              <a:defRPr sz="1000">
                <a:solidFill>
                  <a:srgbClr val="58595B"/>
                </a:solidFill>
              </a:defRPr>
            </a:lvl1pPr>
            <a:lvl2pPr marL="376238" indent="-166688">
              <a:defRPr sz="1000">
                <a:solidFill>
                  <a:srgbClr val="58595B"/>
                </a:solidFill>
              </a:defRPr>
            </a:lvl2pPr>
            <a:lvl3pPr marL="573088" indent="-187325">
              <a:defRPr sz="1000">
                <a:solidFill>
                  <a:srgbClr val="58595B"/>
                </a:solidFill>
              </a:defRPr>
            </a:lvl3pPr>
            <a:lvl4pPr marL="717550" indent="-131763">
              <a:defRPr sz="1000">
                <a:solidFill>
                  <a:srgbClr val="58595B"/>
                </a:solidFill>
              </a:defRPr>
            </a:lvl4pPr>
            <a:lvl5pPr marL="879475" indent="-171450">
              <a:defRPr sz="10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6240000" y="1367999"/>
            <a:ext cx="2544000" cy="4896000"/>
          </a:xfrm>
        </p:spPr>
        <p:txBody>
          <a:bodyPr>
            <a:normAutofit/>
          </a:bodyPr>
          <a:lstStyle>
            <a:lvl1pPr marL="179388" indent="-179388">
              <a:defRPr sz="1000">
                <a:solidFill>
                  <a:srgbClr val="58595B"/>
                </a:solidFill>
              </a:defRPr>
            </a:lvl1pPr>
            <a:lvl2pPr marL="376238" indent="-166688">
              <a:defRPr sz="1000">
                <a:solidFill>
                  <a:srgbClr val="58595B"/>
                </a:solidFill>
              </a:defRPr>
            </a:lvl2pPr>
            <a:lvl3pPr marL="573088" indent="-187325">
              <a:defRPr sz="1000">
                <a:solidFill>
                  <a:srgbClr val="58595B"/>
                </a:solidFill>
              </a:defRPr>
            </a:lvl3pPr>
            <a:lvl4pPr marL="717550" indent="-131763">
              <a:defRPr sz="1000">
                <a:solidFill>
                  <a:srgbClr val="58595B"/>
                </a:solidFill>
              </a:defRPr>
            </a:lvl4pPr>
            <a:lvl5pPr marL="879475" indent="-171450">
              <a:defRPr sz="10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8976000" y="1367999"/>
            <a:ext cx="2544000" cy="4896000"/>
          </a:xfrm>
        </p:spPr>
        <p:txBody>
          <a:bodyPr>
            <a:normAutofit/>
          </a:bodyPr>
          <a:lstStyle>
            <a:lvl1pPr marL="179388" indent="-179388">
              <a:defRPr sz="1000">
                <a:solidFill>
                  <a:srgbClr val="58595B"/>
                </a:solidFill>
              </a:defRPr>
            </a:lvl1pPr>
            <a:lvl2pPr marL="376238" indent="-166688">
              <a:defRPr sz="1000">
                <a:solidFill>
                  <a:srgbClr val="58595B"/>
                </a:solidFill>
              </a:defRPr>
            </a:lvl2pPr>
            <a:lvl3pPr marL="573088" indent="-187325">
              <a:defRPr sz="1000">
                <a:solidFill>
                  <a:srgbClr val="58595B"/>
                </a:solidFill>
              </a:defRPr>
            </a:lvl3pPr>
            <a:lvl4pPr marL="717550" indent="-131763">
              <a:defRPr sz="1000">
                <a:solidFill>
                  <a:srgbClr val="58595B"/>
                </a:solidFill>
              </a:defRPr>
            </a:lvl4pPr>
            <a:lvl5pPr marL="879475" indent="-171450">
              <a:defRPr sz="10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595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D719-0411-4BC8-A965-77343026E3E2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68000" y="1368000"/>
            <a:ext cx="3456000" cy="2232000"/>
          </a:xfrm>
        </p:spPr>
        <p:txBody>
          <a:bodyPr>
            <a:normAutofit/>
          </a:bodyPr>
          <a:lstStyle>
            <a:lvl1pPr marL="179388" indent="-179388">
              <a:defRPr sz="1200">
                <a:solidFill>
                  <a:srgbClr val="58595B"/>
                </a:solidFill>
              </a:defRPr>
            </a:lvl1pPr>
            <a:lvl2pPr marL="358775" indent="-166688">
              <a:defRPr sz="1200">
                <a:solidFill>
                  <a:srgbClr val="58595B"/>
                </a:solidFill>
              </a:defRPr>
            </a:lvl2pPr>
            <a:lvl3pPr marL="538163" indent="-187325">
              <a:defRPr sz="1200">
                <a:solidFill>
                  <a:srgbClr val="58595B"/>
                </a:solidFill>
              </a:defRPr>
            </a:lvl3pPr>
            <a:lvl4pPr marL="717550" indent="-176213">
              <a:defRPr sz="1200">
                <a:solidFill>
                  <a:srgbClr val="58595B"/>
                </a:solidFill>
              </a:defRPr>
            </a:lvl4pPr>
            <a:lvl5pPr marL="896938" indent="-179388" defTabSz="939800">
              <a:tabLst/>
              <a:defRPr sz="12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4416000" y="1368000"/>
            <a:ext cx="3456000" cy="2232000"/>
          </a:xfrm>
        </p:spPr>
        <p:txBody>
          <a:bodyPr>
            <a:normAutofit/>
          </a:bodyPr>
          <a:lstStyle>
            <a:lvl1pPr marL="179388" indent="-179388">
              <a:defRPr sz="1200">
                <a:solidFill>
                  <a:srgbClr val="58595B"/>
                </a:solidFill>
              </a:defRPr>
            </a:lvl1pPr>
            <a:lvl2pPr marL="358775" indent="-166688">
              <a:defRPr sz="1200">
                <a:solidFill>
                  <a:srgbClr val="58595B"/>
                </a:solidFill>
              </a:defRPr>
            </a:lvl2pPr>
            <a:lvl3pPr marL="538163" indent="-187325">
              <a:defRPr sz="1200">
                <a:solidFill>
                  <a:srgbClr val="58595B"/>
                </a:solidFill>
              </a:defRPr>
            </a:lvl3pPr>
            <a:lvl4pPr marL="717550" indent="-176213">
              <a:defRPr sz="1200">
                <a:solidFill>
                  <a:srgbClr val="58595B"/>
                </a:solidFill>
              </a:defRPr>
            </a:lvl4pPr>
            <a:lvl5pPr marL="896938" indent="-179388">
              <a:defRPr sz="12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8064000" y="1368000"/>
            <a:ext cx="3456000" cy="2232000"/>
          </a:xfrm>
        </p:spPr>
        <p:txBody>
          <a:bodyPr>
            <a:normAutofit/>
          </a:bodyPr>
          <a:lstStyle>
            <a:lvl1pPr marL="179388" indent="-179388">
              <a:defRPr sz="1200">
                <a:solidFill>
                  <a:srgbClr val="58595B"/>
                </a:solidFill>
              </a:defRPr>
            </a:lvl1pPr>
            <a:lvl2pPr marL="358775" indent="-166688">
              <a:defRPr sz="1200">
                <a:solidFill>
                  <a:srgbClr val="58595B"/>
                </a:solidFill>
              </a:defRPr>
            </a:lvl2pPr>
            <a:lvl3pPr marL="538163" indent="-187325">
              <a:defRPr sz="1200">
                <a:solidFill>
                  <a:srgbClr val="58595B"/>
                </a:solidFill>
              </a:defRPr>
            </a:lvl3pPr>
            <a:lvl4pPr marL="717550" indent="-176213">
              <a:defRPr sz="1200">
                <a:solidFill>
                  <a:srgbClr val="58595B"/>
                </a:solidFill>
              </a:defRPr>
            </a:lvl4pPr>
            <a:lvl5pPr marL="896938" indent="-179388">
              <a:defRPr sz="12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768000" y="3833752"/>
            <a:ext cx="3456000" cy="2232000"/>
          </a:xfrm>
        </p:spPr>
        <p:txBody>
          <a:bodyPr>
            <a:normAutofit/>
          </a:bodyPr>
          <a:lstStyle>
            <a:lvl1pPr marL="179388" indent="-179388">
              <a:defRPr sz="1200">
                <a:solidFill>
                  <a:srgbClr val="58595B"/>
                </a:solidFill>
              </a:defRPr>
            </a:lvl1pPr>
            <a:lvl2pPr marL="358775" indent="-166688">
              <a:defRPr sz="1200">
                <a:solidFill>
                  <a:srgbClr val="58595B"/>
                </a:solidFill>
              </a:defRPr>
            </a:lvl2pPr>
            <a:lvl3pPr marL="538163" indent="-187325">
              <a:defRPr sz="1200">
                <a:solidFill>
                  <a:srgbClr val="58595B"/>
                </a:solidFill>
              </a:defRPr>
            </a:lvl3pPr>
            <a:lvl4pPr marL="717550" indent="-176213">
              <a:defRPr sz="1200">
                <a:solidFill>
                  <a:srgbClr val="58595B"/>
                </a:solidFill>
              </a:defRPr>
            </a:lvl4pPr>
            <a:lvl5pPr marL="896938" indent="-179388" defTabSz="939800">
              <a:tabLst/>
              <a:defRPr sz="12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4416000" y="3833752"/>
            <a:ext cx="3456000" cy="2232000"/>
          </a:xfrm>
        </p:spPr>
        <p:txBody>
          <a:bodyPr>
            <a:normAutofit/>
          </a:bodyPr>
          <a:lstStyle>
            <a:lvl1pPr marL="179388" indent="-179388">
              <a:defRPr sz="1200">
                <a:solidFill>
                  <a:srgbClr val="58595B"/>
                </a:solidFill>
              </a:defRPr>
            </a:lvl1pPr>
            <a:lvl2pPr marL="358775" indent="-166688">
              <a:defRPr sz="1200">
                <a:solidFill>
                  <a:srgbClr val="58595B"/>
                </a:solidFill>
              </a:defRPr>
            </a:lvl2pPr>
            <a:lvl3pPr marL="538163" indent="-187325">
              <a:defRPr sz="1200">
                <a:solidFill>
                  <a:srgbClr val="58595B"/>
                </a:solidFill>
              </a:defRPr>
            </a:lvl3pPr>
            <a:lvl4pPr marL="717550" indent="-176213">
              <a:defRPr sz="1200">
                <a:solidFill>
                  <a:srgbClr val="58595B"/>
                </a:solidFill>
              </a:defRPr>
            </a:lvl4pPr>
            <a:lvl5pPr marL="896938" indent="-179388">
              <a:defRPr sz="12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7"/>
          </p:nvPr>
        </p:nvSpPr>
        <p:spPr>
          <a:xfrm>
            <a:off x="8064000" y="3833752"/>
            <a:ext cx="3456000" cy="2232000"/>
          </a:xfrm>
        </p:spPr>
        <p:txBody>
          <a:bodyPr>
            <a:normAutofit/>
          </a:bodyPr>
          <a:lstStyle>
            <a:lvl1pPr marL="179388" indent="-179388">
              <a:defRPr sz="1200">
                <a:solidFill>
                  <a:srgbClr val="58595B"/>
                </a:solidFill>
              </a:defRPr>
            </a:lvl1pPr>
            <a:lvl2pPr marL="358775" indent="-166688">
              <a:defRPr sz="1200">
                <a:solidFill>
                  <a:srgbClr val="58595B"/>
                </a:solidFill>
              </a:defRPr>
            </a:lvl2pPr>
            <a:lvl3pPr marL="538163" indent="-187325">
              <a:defRPr sz="1200">
                <a:solidFill>
                  <a:srgbClr val="58595B"/>
                </a:solidFill>
              </a:defRPr>
            </a:lvl3pPr>
            <a:lvl4pPr marL="717550" indent="-176213">
              <a:defRPr sz="1200">
                <a:solidFill>
                  <a:srgbClr val="58595B"/>
                </a:solidFill>
              </a:defRPr>
            </a:lvl4pPr>
            <a:lvl5pPr marL="896938" indent="-179388">
              <a:defRPr sz="1200"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0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136D-6CB0-410C-B43D-710155FC4ACC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68000" y="1367999"/>
            <a:ext cx="2544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3504107" y="1367999"/>
            <a:ext cx="2544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40213" y="1367999"/>
            <a:ext cx="2544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8976320" y="1367999"/>
            <a:ext cx="2544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768000" y="3833752"/>
            <a:ext cx="2544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7"/>
          </p:nvPr>
        </p:nvSpPr>
        <p:spPr>
          <a:xfrm>
            <a:off x="3504107" y="3833752"/>
            <a:ext cx="2544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Content Placeholder 2"/>
          <p:cNvSpPr>
            <a:spLocks noGrp="1"/>
          </p:cNvSpPr>
          <p:nvPr>
            <p:ph idx="18"/>
          </p:nvPr>
        </p:nvSpPr>
        <p:spPr>
          <a:xfrm>
            <a:off x="6240213" y="3833752"/>
            <a:ext cx="2544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8976320" y="3833752"/>
            <a:ext cx="2544000" cy="2232000"/>
          </a:xfrm>
        </p:spPr>
        <p:txBody>
          <a:bodyPr>
            <a:normAutofit/>
          </a:bodyPr>
          <a:lstStyle>
            <a:lvl1pPr marL="179388" indent="-179388">
              <a:defRPr sz="1000"/>
            </a:lvl1pPr>
            <a:lvl2pPr marL="376238" indent="-166688">
              <a:defRPr sz="1000"/>
            </a:lvl2pPr>
            <a:lvl3pPr marL="573088" indent="-187325">
              <a:defRPr sz="1000"/>
            </a:lvl3pPr>
            <a:lvl4pPr marL="717550" indent="-131763">
              <a:defRPr sz="1000"/>
            </a:lvl4pPr>
            <a:lvl5pPr marL="879475" indent="-171450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7633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768000" y="1368000"/>
            <a:ext cx="2544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8976000" y="1368000"/>
            <a:ext cx="2544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6240000" y="1368000"/>
            <a:ext cx="2544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8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3504000" y="1368000"/>
            <a:ext cx="2544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30" name="Picture Placeholder 6"/>
          <p:cNvSpPr>
            <a:spLocks noGrp="1"/>
          </p:cNvSpPr>
          <p:nvPr>
            <p:ph type="pic" sz="quarter" idx="28"/>
          </p:nvPr>
        </p:nvSpPr>
        <p:spPr>
          <a:xfrm>
            <a:off x="768000" y="3841342"/>
            <a:ext cx="2544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32" name="Picture Placeholder 6"/>
          <p:cNvSpPr>
            <a:spLocks noGrp="1"/>
          </p:cNvSpPr>
          <p:nvPr>
            <p:ph type="pic" sz="quarter" idx="30"/>
          </p:nvPr>
        </p:nvSpPr>
        <p:spPr>
          <a:xfrm>
            <a:off x="3504000" y="3841342"/>
            <a:ext cx="2544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34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6240000" y="3841342"/>
            <a:ext cx="2544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36" name="Picture Placeholder 6"/>
          <p:cNvSpPr>
            <a:spLocks noGrp="1"/>
          </p:cNvSpPr>
          <p:nvPr>
            <p:ph type="pic" sz="quarter" idx="34"/>
          </p:nvPr>
        </p:nvSpPr>
        <p:spPr>
          <a:xfrm>
            <a:off x="8976000" y="3841342"/>
            <a:ext cx="2544000" cy="1080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297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B9D4-33AB-4373-A7D0-0BF679FE356D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68000" y="2673419"/>
            <a:ext cx="2544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>
                <a:solidFill>
                  <a:srgbClr val="58595B"/>
                </a:solidFill>
              </a:defRPr>
            </a:lvl1pPr>
            <a:lvl2pPr marL="376238" indent="-166688">
              <a:spcBef>
                <a:spcPts val="0"/>
              </a:spcBef>
              <a:defRPr sz="1000">
                <a:solidFill>
                  <a:srgbClr val="58595B"/>
                </a:solidFill>
              </a:defRPr>
            </a:lvl2pPr>
            <a:lvl3pPr marL="573088" indent="-187325">
              <a:spcBef>
                <a:spcPts val="0"/>
              </a:spcBef>
              <a:defRPr sz="1000">
                <a:solidFill>
                  <a:srgbClr val="58595B"/>
                </a:solidFill>
              </a:defRPr>
            </a:lvl3pPr>
            <a:lvl4pPr marL="717550" indent="-131763">
              <a:spcBef>
                <a:spcPts val="0"/>
              </a:spcBef>
              <a:defRPr sz="1000">
                <a:solidFill>
                  <a:srgbClr val="58595B"/>
                </a:solidFill>
              </a:defRPr>
            </a:lvl4pPr>
            <a:lvl5pPr marL="879475" indent="-171450">
              <a:tabLst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3504000" y="2673419"/>
            <a:ext cx="2544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>
                <a:solidFill>
                  <a:srgbClr val="58595B"/>
                </a:solidFill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40000" y="2673419"/>
            <a:ext cx="2544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>
                <a:solidFill>
                  <a:srgbClr val="58595B"/>
                </a:solidFill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5"/>
          </p:nvPr>
        </p:nvSpPr>
        <p:spPr>
          <a:xfrm>
            <a:off x="8976000" y="2673419"/>
            <a:ext cx="2544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768000" y="5143640"/>
            <a:ext cx="2544000" cy="900000"/>
          </a:xfrm>
        </p:spPr>
        <p:txBody>
          <a:bodyPr>
            <a:noAutofit/>
          </a:bodyPr>
          <a:lstStyle>
            <a:lvl1pPr marL="179388" indent="-179388">
              <a:spcBef>
                <a:spcPts val="0"/>
              </a:spcBef>
              <a:defRPr sz="1000">
                <a:solidFill>
                  <a:srgbClr val="58595B"/>
                </a:solidFill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tabLst/>
              <a:defRPr lang="en-GB" sz="1000" kern="1200" dirty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7"/>
          </p:nvPr>
        </p:nvSpPr>
        <p:spPr>
          <a:xfrm>
            <a:off x="3504000" y="5143640"/>
            <a:ext cx="2544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Content Placeholder 2"/>
          <p:cNvSpPr>
            <a:spLocks noGrp="1"/>
          </p:cNvSpPr>
          <p:nvPr>
            <p:ph idx="18"/>
          </p:nvPr>
        </p:nvSpPr>
        <p:spPr>
          <a:xfrm>
            <a:off x="6240000" y="5143640"/>
            <a:ext cx="2544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8976000" y="5143640"/>
            <a:ext cx="2544000" cy="900000"/>
          </a:xfrm>
        </p:spPr>
        <p:txBody>
          <a:bodyPr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1pPr>
            <a:lvl2pPr marL="376238" indent="-166688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2pPr>
            <a:lvl3pPr marL="573088" indent="-187325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3pPr>
            <a:lvl4pPr marL="717550" indent="-131763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US" sz="1000" kern="1200" dirty="0" smtClean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4pPr>
            <a:lvl5pPr marL="879475" indent="-17145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defRPr lang="en-GB" sz="1000" kern="1200" dirty="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768000" y="2483273"/>
            <a:ext cx="2544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8976000" y="2483273"/>
            <a:ext cx="2544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6240000" y="2483273"/>
            <a:ext cx="2544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3504000" y="2483273"/>
            <a:ext cx="2544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768000" y="4958062"/>
            <a:ext cx="2544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31" hasCustomPrompt="1"/>
          </p:nvPr>
        </p:nvSpPr>
        <p:spPr>
          <a:xfrm>
            <a:off x="3504000" y="4958062"/>
            <a:ext cx="2544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6229661" y="4958062"/>
            <a:ext cx="2544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35" hasCustomPrompt="1"/>
          </p:nvPr>
        </p:nvSpPr>
        <p:spPr>
          <a:xfrm>
            <a:off x="8976000" y="4958062"/>
            <a:ext cx="2544000" cy="18000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768000" y="2448499"/>
            <a:ext cx="10752000" cy="0"/>
            <a:chOff x="576000" y="2448499"/>
            <a:chExt cx="8064000" cy="0"/>
          </a:xfrm>
        </p:grpSpPr>
        <p:cxnSp>
          <p:nvCxnSpPr>
            <p:cNvPr id="38" name="Straight Connector 37"/>
            <p:cNvCxnSpPr/>
            <p:nvPr userDrawn="1"/>
          </p:nvCxnSpPr>
          <p:spPr>
            <a:xfrm>
              <a:off x="576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2628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4680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6732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 userDrawn="1"/>
        </p:nvGrpSpPr>
        <p:grpSpPr>
          <a:xfrm>
            <a:off x="777753" y="4924800"/>
            <a:ext cx="10752000" cy="0"/>
            <a:chOff x="576000" y="2448499"/>
            <a:chExt cx="8064000" cy="0"/>
          </a:xfrm>
        </p:grpSpPr>
        <p:cxnSp>
          <p:nvCxnSpPr>
            <p:cNvPr id="44" name="Straight Connector 43"/>
            <p:cNvCxnSpPr/>
            <p:nvPr userDrawn="1"/>
          </p:nvCxnSpPr>
          <p:spPr>
            <a:xfrm>
              <a:off x="576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2628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4680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>
              <a:off x="6732000" y="2448499"/>
              <a:ext cx="1908000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6494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17FD-8DCD-4BF9-BD1D-1CCC0FAEB844}" type="datetime1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235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641589" y="0"/>
            <a:ext cx="5520000" cy="6309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8000" y="453600"/>
            <a:ext cx="5280000" cy="432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093A-9C89-476B-BFE3-4DA0289DA97C}" type="datetime1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68000" y="2205038"/>
            <a:ext cx="5280000" cy="21585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68000" y="2492896"/>
            <a:ext cx="5280000" cy="21585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Job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768000" y="2852936"/>
            <a:ext cx="5280000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Click to edit Tel Number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68000" y="3124050"/>
            <a:ext cx="5280000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Click to edit email address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8000" y="3514774"/>
            <a:ext cx="5280000" cy="180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/>
            </a:lvl1pPr>
          </a:lstStyle>
          <a:p>
            <a:pPr lvl="0"/>
            <a:r>
              <a:rPr lang="en-US" dirty="0"/>
              <a:t>Click to edit Address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00" y="5515676"/>
            <a:ext cx="648424" cy="73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671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093A-9C89-476B-BFE3-4DA0289DA97C}" type="datetime1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68001" y="2205038"/>
            <a:ext cx="5391151" cy="2158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68001" y="2492896"/>
            <a:ext cx="5391151" cy="2158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Job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768001" y="2852936"/>
            <a:ext cx="5391151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Click to edit Tel Number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768001" y="3124050"/>
            <a:ext cx="5391151" cy="215850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Click to edit email address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8001" y="3514774"/>
            <a:ext cx="5391151" cy="2736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/>
            </a:lvl1pPr>
          </a:lstStyle>
          <a:p>
            <a:pPr lvl="0"/>
            <a:r>
              <a:rPr lang="en-US" dirty="0"/>
              <a:t>Click to edit Address</a:t>
            </a:r>
          </a:p>
        </p:txBody>
      </p:sp>
    </p:spTree>
    <p:extLst>
      <p:ext uri="{BB962C8B-B14F-4D97-AF65-F5344CB8AC3E}">
        <p14:creationId xmlns:p14="http://schemas.microsoft.com/office/powerpoint/2010/main" val="407687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Whit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1572904"/>
            <a:ext cx="10752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00" y="2052000"/>
            <a:ext cx="10752000" cy="360000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B5B9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9157-EC9C-402C-8C30-0852505AECDE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r>
              <a:rPr lang="en-GB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6" r="-4996"/>
          <a:stretch/>
        </p:blipFill>
        <p:spPr>
          <a:xfrm>
            <a:off x="9513854" y="6021289"/>
            <a:ext cx="2158191" cy="71267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6202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1572904"/>
            <a:ext cx="10752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00" y="2052000"/>
            <a:ext cx="10752000" cy="3600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9157-EC9C-402C-8C30-0852505AECDE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39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13680843" cy="6858000"/>
            <a:chOff x="0" y="0"/>
            <a:chExt cx="10260632" cy="6858000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" r="781" b="-1"/>
            <a:stretch/>
          </p:blipFill>
          <p:spPr>
            <a:xfrm>
              <a:off x="1116632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0" y="0"/>
              <a:ext cx="2267744" cy="6858000"/>
            </a:xfrm>
            <a:prstGeom prst="rect">
              <a:avLst/>
            </a:prstGeom>
            <a:solidFill>
              <a:srgbClr val="006D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1572904"/>
            <a:ext cx="10752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00" y="2052000"/>
            <a:ext cx="10752000" cy="3600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9157-EC9C-402C-8C30-0852505AECDE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43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1572904"/>
            <a:ext cx="10752000" cy="540000"/>
          </a:xfrm>
        </p:spPr>
        <p:txBody>
          <a:bodyPr anchor="t">
            <a:normAutofit/>
          </a:bodyPr>
          <a:lstStyle>
            <a:lvl1pPr algn="l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00" y="2052000"/>
            <a:ext cx="10752000" cy="3600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9157-EC9C-402C-8C30-0852505AECDE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3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00" y="2016000"/>
            <a:ext cx="10752000" cy="4248000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rgbClr val="58595B"/>
                </a:solidFill>
              </a:defRPr>
            </a:lvl1pPr>
            <a:lvl2pPr>
              <a:defRPr>
                <a:solidFill>
                  <a:srgbClr val="58595B"/>
                </a:solidFill>
              </a:defRPr>
            </a:lvl2pPr>
            <a:lvl3pPr>
              <a:defRPr>
                <a:solidFill>
                  <a:srgbClr val="58595B"/>
                </a:solidFill>
              </a:defRPr>
            </a:lvl3pPr>
            <a:lvl4pPr>
              <a:defRPr>
                <a:solidFill>
                  <a:srgbClr val="58595B"/>
                </a:solidFill>
              </a:defRPr>
            </a:lvl4pPr>
            <a:lvl5pPr>
              <a:defRPr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56A2-FBC7-4898-80C7-7817A4C76B82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68000" y="1368000"/>
            <a:ext cx="10752667" cy="288000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768000" y="1700840"/>
            <a:ext cx="10752667" cy="288000"/>
          </a:xfrm>
        </p:spPr>
        <p:txBody>
          <a:bodyPr/>
          <a:lstStyle>
            <a:lvl1pPr marL="0" indent="0">
              <a:buNone/>
              <a:defRPr b="1">
                <a:solidFill>
                  <a:srgbClr val="B5B9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224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8595B"/>
                </a:solidFill>
              </a:defRPr>
            </a:lvl1pPr>
            <a:lvl2pPr>
              <a:defRPr>
                <a:solidFill>
                  <a:srgbClr val="58595B"/>
                </a:solidFill>
              </a:defRPr>
            </a:lvl2pPr>
            <a:lvl3pPr>
              <a:defRPr>
                <a:solidFill>
                  <a:srgbClr val="58595B"/>
                </a:solidFill>
              </a:defRPr>
            </a:lvl3pPr>
            <a:lvl4pPr>
              <a:defRPr>
                <a:solidFill>
                  <a:srgbClr val="58595B"/>
                </a:solidFill>
              </a:defRPr>
            </a:lvl4pPr>
            <a:lvl5pPr>
              <a:defRPr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56A2-FBC7-4898-80C7-7817A4C76B82}" type="datetime1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37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00" y="453600"/>
            <a:ext cx="10752000" cy="43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00" y="1367999"/>
            <a:ext cx="5280000" cy="48960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58595B"/>
                </a:solidFill>
              </a:defRPr>
            </a:lvl1pPr>
            <a:lvl2pPr>
              <a:defRPr sz="1800">
                <a:solidFill>
                  <a:srgbClr val="58595B"/>
                </a:solidFill>
              </a:defRPr>
            </a:lvl2pPr>
            <a:lvl3pPr>
              <a:defRPr sz="1800">
                <a:solidFill>
                  <a:srgbClr val="58595B"/>
                </a:solidFill>
              </a:defRPr>
            </a:lvl3pPr>
            <a:lvl4pPr>
              <a:defRPr sz="1800">
                <a:solidFill>
                  <a:srgbClr val="58595B"/>
                </a:solidFill>
              </a:defRPr>
            </a:lvl4pPr>
            <a:lvl5pPr>
              <a:defRPr sz="18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000" y="1367999"/>
            <a:ext cx="5280000" cy="48960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58595B"/>
                </a:solidFill>
              </a:defRPr>
            </a:lvl1pPr>
            <a:lvl2pPr>
              <a:defRPr sz="1800">
                <a:solidFill>
                  <a:srgbClr val="58595B"/>
                </a:solidFill>
              </a:defRPr>
            </a:lvl2pPr>
            <a:lvl3pPr>
              <a:defRPr sz="1800">
                <a:solidFill>
                  <a:srgbClr val="58595B"/>
                </a:solidFill>
              </a:defRPr>
            </a:lvl3pPr>
            <a:lvl4pPr>
              <a:defRPr sz="1800">
                <a:solidFill>
                  <a:srgbClr val="58595B"/>
                </a:solidFill>
              </a:defRPr>
            </a:lvl4pPr>
            <a:lvl5pPr>
              <a:defRPr sz="1800">
                <a:solidFill>
                  <a:srgbClr val="5859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F7F1-71FF-418A-9FAF-3830793BCF6A}" type="datetime1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42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7" t="13317" r="1426" b="53680"/>
          <a:stretch/>
        </p:blipFill>
        <p:spPr>
          <a:xfrm>
            <a:off x="9552384" y="6018378"/>
            <a:ext cx="2639616" cy="83962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8000" y="6543758"/>
            <a:ext cx="8976405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00" y="452970"/>
            <a:ext cx="107520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00" y="1368000"/>
            <a:ext cx="10752000" cy="48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1919881" y="6583334"/>
            <a:ext cx="144000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2C3ABE1-BF0D-4007-9ACE-38FA597EB2B2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3600917" y="6583334"/>
            <a:ext cx="144000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20000" y="6422942"/>
            <a:ext cx="2400000" cy="2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Page </a:t>
            </a:r>
            <a:fld id="{C26A69B5-200B-4E8E-9012-4EBB91306B1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6" r="-4996"/>
          <a:stretch/>
        </p:blipFill>
        <p:spPr>
          <a:xfrm>
            <a:off x="593285" y="6272776"/>
            <a:ext cx="1217036" cy="5381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6698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5" r:id="rId2"/>
    <p:sldLayoutId id="2147483683" r:id="rId3"/>
    <p:sldLayoutId id="2147483651" r:id="rId4"/>
    <p:sldLayoutId id="2147483675" r:id="rId5"/>
    <p:sldLayoutId id="2147483678" r:id="rId6"/>
    <p:sldLayoutId id="2147483650" r:id="rId7"/>
    <p:sldLayoutId id="2147483686" r:id="rId8"/>
    <p:sldLayoutId id="2147483652" r:id="rId9"/>
    <p:sldLayoutId id="2147483653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2" r:id="rId16"/>
    <p:sldLayoutId id="2147483663" r:id="rId17"/>
    <p:sldLayoutId id="2147483664" r:id="rId18"/>
    <p:sldLayoutId id="2147483665" r:id="rId19"/>
    <p:sldLayoutId id="2147483667" r:id="rId20"/>
    <p:sldLayoutId id="2147483666" r:id="rId21"/>
    <p:sldLayoutId id="2147483668" r:id="rId22"/>
    <p:sldLayoutId id="2147483679" r:id="rId23"/>
    <p:sldLayoutId id="2147483654" r:id="rId24"/>
    <p:sldLayoutId id="2147483669" r:id="rId25"/>
    <p:sldLayoutId id="2147483680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512763" indent="-234950" algn="l" defTabSz="914400" rtl="0" eaLnBrk="1" latinLnBrk="0" hangingPunct="1">
        <a:lnSpc>
          <a:spcPct val="90000"/>
        </a:lnSpc>
        <a:spcBef>
          <a:spcPts val="4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758825" indent="-228600" algn="l" defTabSz="914400" rtl="0" eaLnBrk="1" latinLnBrk="0" hangingPunct="1">
        <a:lnSpc>
          <a:spcPct val="90000"/>
        </a:lnSpc>
        <a:spcBef>
          <a:spcPts val="2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993775" indent="-228600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219200" indent="-228600" algn="l" defTabSz="914400" rtl="0" eaLnBrk="1" latinLnBrk="0" hangingPunct="1">
        <a:lnSpc>
          <a:spcPct val="90000"/>
        </a:lnSpc>
        <a:spcBef>
          <a:spcPts val="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5360" y="2060848"/>
            <a:ext cx="7176616" cy="4326710"/>
          </a:xfrm>
        </p:spPr>
        <p:txBody>
          <a:bodyPr>
            <a:noAutofit/>
          </a:bodyPr>
          <a:lstStyle/>
          <a:p>
            <a:endParaRPr lang="en-GB" sz="3200" b="1" dirty="0"/>
          </a:p>
          <a:p>
            <a:r>
              <a:rPr lang="en-GB" sz="3200" b="1" dirty="0"/>
              <a:t>Recent ECA findings on the CAP</a:t>
            </a:r>
          </a:p>
          <a:p>
            <a:endParaRPr lang="en-GB" sz="2800" b="1" dirty="0"/>
          </a:p>
          <a:p>
            <a:endParaRPr lang="en-GB" sz="2800" b="1" dirty="0"/>
          </a:p>
          <a:p>
            <a:r>
              <a:rPr lang="en-GB" sz="2800" b="1" dirty="0"/>
              <a:t>Recently published and ongoing performance audits</a:t>
            </a:r>
          </a:p>
          <a:p>
            <a:endParaRPr lang="en-GB" sz="2400" b="1" dirty="0"/>
          </a:p>
          <a:p>
            <a:pPr>
              <a:spcBef>
                <a:spcPts val="800"/>
              </a:spcBef>
            </a:pPr>
            <a:endParaRPr lang="en-GB" sz="2400" b="1" dirty="0">
              <a:solidFill>
                <a:schemeClr val="accent2"/>
              </a:solidFill>
            </a:endParaRPr>
          </a:p>
          <a:p>
            <a:pPr>
              <a:spcBef>
                <a:spcPts val="800"/>
              </a:spcBef>
            </a:pPr>
            <a:endParaRPr lang="en-GB" sz="2400" b="1" dirty="0">
              <a:solidFill>
                <a:schemeClr val="accent2"/>
              </a:solidFill>
            </a:endParaRPr>
          </a:p>
          <a:p>
            <a:pPr>
              <a:spcBef>
                <a:spcPts val="800"/>
              </a:spcBef>
            </a:pPr>
            <a:r>
              <a:rPr lang="en-GB" sz="2400" b="1" dirty="0">
                <a:solidFill>
                  <a:schemeClr val="accent2"/>
                </a:solidFill>
              </a:rPr>
              <a:t>Mariusz Pomienski, Audit Director</a:t>
            </a:r>
          </a:p>
          <a:p>
            <a:pPr>
              <a:spcBef>
                <a:spcPts val="800"/>
              </a:spcBef>
            </a:pPr>
            <a:endParaRPr lang="en-GB" sz="1800" b="1" dirty="0">
              <a:solidFill>
                <a:schemeClr val="accent2"/>
              </a:solidFill>
            </a:endParaRPr>
          </a:p>
          <a:p>
            <a:endParaRPr lang="en-GB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35360" y="648000"/>
            <a:ext cx="7392640" cy="360362"/>
          </a:xfrm>
        </p:spPr>
        <p:txBody>
          <a:bodyPr/>
          <a:lstStyle/>
          <a:p>
            <a:r>
              <a:rPr lang="en-US" dirty="0"/>
              <a:t> 8 June 2023</a:t>
            </a:r>
          </a:p>
        </p:txBody>
      </p:sp>
    </p:spTree>
    <p:extLst>
      <p:ext uri="{BB962C8B-B14F-4D97-AF65-F5344CB8AC3E}">
        <p14:creationId xmlns:p14="http://schemas.microsoft.com/office/powerpoint/2010/main" val="30769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white"/>
                </a:solidFill>
                <a:latin typeface="Myriad Pro"/>
              </a:rPr>
              <a:t>Page </a:t>
            </a:r>
            <a:fld id="{C26A69B5-200B-4E8E-9012-4EBB91306B1A}" type="slidenum">
              <a:rPr lang="en-GB">
                <a:solidFill>
                  <a:prstClr val="white"/>
                </a:solidFill>
                <a:latin typeface="Myriad Pro"/>
              </a:rPr>
              <a:pPr>
                <a:defRPr/>
              </a:pPr>
              <a:t>2</a:t>
            </a:fld>
            <a:endParaRPr lang="en-GB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124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79376" y="404664"/>
            <a:ext cx="1144927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 </a:t>
            </a:r>
            <a:r>
              <a:rPr lang="en-GB" sz="2800" dirty="0">
                <a:solidFill>
                  <a:prstClr val="white"/>
                </a:solidFill>
              </a:rPr>
              <a:t>Special reports and reviews on agriculture published in 2022 and 2023</a:t>
            </a:r>
            <a:endParaRPr lang="en-GB" sz="2400" dirty="0">
              <a:solidFill>
                <a:prstClr val="white"/>
              </a:solidFill>
              <a:latin typeface="Myriad Pro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5572"/>
              </p:ext>
            </p:extLst>
          </p:nvPr>
        </p:nvGraphicFramePr>
        <p:xfrm>
          <a:off x="479376" y="1327076"/>
          <a:ext cx="11161240" cy="489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293">
                  <a:extLst>
                    <a:ext uri="{9D8B030D-6E8A-4147-A177-3AD203B41FA5}">
                      <a16:colId xmlns:a16="http://schemas.microsoft.com/office/drawing/2014/main" val="1541513807"/>
                    </a:ext>
                  </a:extLst>
                </a:gridCol>
                <a:gridCol w="3387937">
                  <a:extLst>
                    <a:ext uri="{9D8B030D-6E8A-4147-A177-3AD203B41FA5}">
                      <a16:colId xmlns:a16="http://schemas.microsoft.com/office/drawing/2014/main" val="4092500957"/>
                    </a:ext>
                  </a:extLst>
                </a:gridCol>
                <a:gridCol w="2651010">
                  <a:extLst>
                    <a:ext uri="{9D8B030D-6E8A-4147-A177-3AD203B41FA5}">
                      <a16:colId xmlns:a16="http://schemas.microsoft.com/office/drawing/2014/main" val="2317103414"/>
                    </a:ext>
                  </a:extLst>
                </a:gridCol>
              </a:tblGrid>
              <a:tr h="54372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Publication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0857596"/>
                  </a:ext>
                </a:extLst>
              </a:tr>
              <a:tr h="543726">
                <a:tc>
                  <a:txBody>
                    <a:bodyPr/>
                    <a:lstStyle/>
                    <a:p>
                      <a:r>
                        <a:rPr lang="en-GB" sz="2000" dirty="0"/>
                        <a:t>Climate mainstreaming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/>
                          <a:ea typeface="+mn-ea"/>
                          <a:cs typeface="+mn-cs"/>
                        </a:rPr>
                        <a:t>Special </a:t>
                      </a: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 9/2022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yriad Pro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May-22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939522"/>
                  </a:ext>
                </a:extLst>
              </a:tr>
              <a:tr h="543726">
                <a:tc>
                  <a:txBody>
                    <a:bodyPr/>
                    <a:lstStyle/>
                    <a:p>
                      <a:r>
                        <a:rPr lang="en-GB" sz="2000" dirty="0"/>
                        <a:t>Use of data in DG AGRI evaluations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/>
                          <a:ea typeface="+mn-ea"/>
                          <a:cs typeface="+mn-cs"/>
                        </a:rPr>
                        <a:t>Special report 16/2022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June-22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499295"/>
                  </a:ext>
                </a:extLst>
              </a:tr>
              <a:tr h="543726">
                <a:tc>
                  <a:txBody>
                    <a:bodyPr/>
                    <a:lstStyle/>
                    <a:p>
                      <a:r>
                        <a:rPr lang="en-GB" sz="2000" dirty="0"/>
                        <a:t>Durability of rural infrastructure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Special report 12/2022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June-22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39903"/>
                  </a:ext>
                </a:extLst>
              </a:tr>
              <a:tr h="543726">
                <a:tc>
                  <a:txBody>
                    <a:bodyPr/>
                    <a:lstStyle/>
                    <a:p>
                      <a:r>
                        <a:rPr lang="en-GB" sz="2000" dirty="0"/>
                        <a:t>LEADER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/>
                          <a:ea typeface="+mn-ea"/>
                          <a:cs typeface="+mn-cs"/>
                        </a:rPr>
                        <a:t>Special report 10/2022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July -22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44397"/>
                  </a:ext>
                </a:extLst>
              </a:tr>
              <a:tr h="543726">
                <a:tc>
                  <a:txBody>
                    <a:bodyPr/>
                    <a:lstStyle/>
                    <a:p>
                      <a:r>
                        <a:rPr lang="en-GB" sz="2000" dirty="0"/>
                        <a:t>CAP &amp; anti-fraud measures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Special report 14/2022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July -22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34"/>
                  </a:ext>
                </a:extLst>
              </a:tr>
              <a:tr h="543726">
                <a:tc>
                  <a:txBody>
                    <a:bodyPr/>
                    <a:lstStyle/>
                    <a:p>
                      <a:r>
                        <a:rPr lang="en-GB" sz="2000" dirty="0"/>
                        <a:t>Conflict of interest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Special report 6/2023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March-23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7691"/>
                  </a:ext>
                </a:extLst>
              </a:tr>
              <a:tr h="543726">
                <a:tc>
                  <a:txBody>
                    <a:bodyPr/>
                    <a:lstStyle/>
                    <a:p>
                      <a:r>
                        <a:rPr lang="en-GB" sz="2000" dirty="0"/>
                        <a:t>Animal Transportation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yriad Pro"/>
                          <a:ea typeface="+mn-ea"/>
                          <a:cs typeface="+mn-cs"/>
                        </a:rPr>
                        <a:t>Review 3/2023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April-23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149803"/>
                  </a:ext>
                </a:extLst>
              </a:tr>
              <a:tr h="543726">
                <a:tc>
                  <a:txBody>
                    <a:bodyPr/>
                    <a:lstStyle/>
                    <a:p>
                      <a:r>
                        <a:rPr lang="en-GB" sz="2000" dirty="0"/>
                        <a:t>COVID &amp; food security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Special report 9/2023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April-23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141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29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white"/>
                </a:solidFill>
                <a:latin typeface="Myriad Pro"/>
              </a:rPr>
              <a:t>Page </a:t>
            </a:r>
            <a:fld id="{C26A69B5-200B-4E8E-9012-4EBB91306B1A}" type="slidenum">
              <a:rPr lang="en-GB">
                <a:solidFill>
                  <a:prstClr val="white"/>
                </a:solidFill>
                <a:latin typeface="Myriad Pro"/>
              </a:rPr>
              <a:pPr>
                <a:defRPr/>
              </a:pPr>
              <a:t>3</a:t>
            </a:fld>
            <a:endParaRPr lang="en-GB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4127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335360" y="183059"/>
            <a:ext cx="11856640" cy="73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2"/>
                </a:solidFill>
              </a:rPr>
              <a:t>Special report 16/2022</a:t>
            </a:r>
            <a:r>
              <a:rPr lang="en-GB" sz="2800" dirty="0">
                <a:solidFill>
                  <a:schemeClr val="bg1"/>
                </a:solidFill>
              </a:rPr>
              <a:t>: Data in the Common Agricultural Policy - </a:t>
            </a:r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800" dirty="0">
                <a:solidFill>
                  <a:schemeClr val="bg1"/>
                </a:solidFill>
              </a:rPr>
              <a:t>Unrealised potential of big data for policy evaluations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1344" y="899054"/>
            <a:ext cx="11856640" cy="5697047"/>
            <a:chOff x="1092134" y="6567943"/>
            <a:chExt cx="5420856" cy="2952120"/>
          </a:xfrm>
        </p:grpSpPr>
        <p:sp>
          <p:nvSpPr>
            <p:cNvPr id="13" name="Rectangle 12"/>
            <p:cNvSpPr/>
            <p:nvPr/>
          </p:nvSpPr>
          <p:spPr>
            <a:xfrm>
              <a:off x="1092134" y="7164115"/>
              <a:ext cx="2664000" cy="2160639"/>
            </a:xfrm>
            <a:prstGeom prst="rect">
              <a:avLst/>
            </a:prstGeom>
            <a:solidFill>
              <a:srgbClr val="2BA966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83888" y="7152519"/>
              <a:ext cx="2664000" cy="2160639"/>
            </a:xfrm>
            <a:prstGeom prst="rect">
              <a:avLst/>
            </a:prstGeom>
            <a:solidFill>
              <a:srgbClr val="D13A0D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Plus 14"/>
            <p:cNvSpPr>
              <a:spLocks noChangeAspect="1"/>
            </p:cNvSpPr>
            <p:nvPr/>
          </p:nvSpPr>
          <p:spPr>
            <a:xfrm>
              <a:off x="3001613" y="6608801"/>
              <a:ext cx="934805" cy="840035"/>
            </a:xfrm>
            <a:prstGeom prst="mathPlus">
              <a:avLst/>
            </a:prstGeom>
            <a:solidFill>
              <a:srgbClr val="2BA966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Minus 15"/>
            <p:cNvSpPr>
              <a:spLocks noChangeAspect="1"/>
            </p:cNvSpPr>
            <p:nvPr/>
          </p:nvSpPr>
          <p:spPr>
            <a:xfrm>
              <a:off x="3740142" y="6567943"/>
              <a:ext cx="934805" cy="934805"/>
            </a:xfrm>
            <a:prstGeom prst="mathMinus">
              <a:avLst/>
            </a:prstGeom>
            <a:solidFill>
              <a:srgbClr val="D13A0D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66005" y="7164115"/>
              <a:ext cx="2617883" cy="2355948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en-GB" sz="2000" dirty="0"/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the Commission is using a significant amount of data on economic, environmental, climate and social aspects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the Commission has taken several initiatives to make better use of existing data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The Commission is expanding data sources and encouraging data sharing in order to tackle data gaps and meet data needs for the CAP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Research initiatives explore the scope for modernising data and tools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en-GB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12990" y="7205163"/>
              <a:ext cx="2700000" cy="222516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en-GB" sz="2000" dirty="0"/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in some areas current data and tools do not deliver certain significant elements of the information that are needed for well-informed policy-making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rgbClr val="333333"/>
                  </a:solidFill>
                </a:rPr>
                <a:t>in addition to delays in the availability of data </a:t>
              </a:r>
              <a:r>
                <a:rPr lang="en-GB" sz="2000" dirty="0"/>
                <a:t>barriers remain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the Commission has partial knowledge of the baseline or policy impact in areas such as farmers’ off-farm incomes, environmental information/practices, and socio-economic development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en-GB" sz="2000" dirty="0"/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513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white"/>
                </a:solidFill>
                <a:latin typeface="Myriad Pro"/>
              </a:rPr>
              <a:t>Page </a:t>
            </a:r>
            <a:fld id="{C26A69B5-200B-4E8E-9012-4EBB91306B1A}" type="slidenum">
              <a:rPr lang="en-GB">
                <a:solidFill>
                  <a:prstClr val="white"/>
                </a:solidFill>
                <a:latin typeface="Myriad Pro"/>
              </a:rPr>
              <a:pPr>
                <a:defRPr/>
              </a:pPr>
              <a:t>4</a:t>
            </a:fld>
            <a:endParaRPr lang="en-GB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4127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335360" y="183059"/>
            <a:ext cx="11856640" cy="73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2"/>
                </a:solidFill>
              </a:rPr>
              <a:t>Special report 12/2022: </a:t>
            </a:r>
            <a:r>
              <a:rPr lang="en-GB" sz="2800" dirty="0">
                <a:solidFill>
                  <a:prstClr val="white"/>
                </a:solidFill>
              </a:rPr>
              <a:t>Durability in rural development</a:t>
            </a:r>
            <a:endParaRPr lang="en-GB" sz="2800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91344" y="899054"/>
            <a:ext cx="11856640" cy="5697047"/>
            <a:chOff x="1092134" y="6567943"/>
            <a:chExt cx="5420856" cy="2952120"/>
          </a:xfrm>
        </p:grpSpPr>
        <p:sp>
          <p:nvSpPr>
            <p:cNvPr id="13" name="Rectangle 12"/>
            <p:cNvSpPr/>
            <p:nvPr/>
          </p:nvSpPr>
          <p:spPr>
            <a:xfrm>
              <a:off x="1092134" y="7164115"/>
              <a:ext cx="2664000" cy="2160639"/>
            </a:xfrm>
            <a:prstGeom prst="rect">
              <a:avLst/>
            </a:prstGeom>
            <a:solidFill>
              <a:srgbClr val="2BA966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83888" y="7152519"/>
              <a:ext cx="2664000" cy="2160639"/>
            </a:xfrm>
            <a:prstGeom prst="rect">
              <a:avLst/>
            </a:prstGeom>
            <a:solidFill>
              <a:srgbClr val="D13A0D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Plus 14"/>
            <p:cNvSpPr>
              <a:spLocks noChangeAspect="1"/>
            </p:cNvSpPr>
            <p:nvPr/>
          </p:nvSpPr>
          <p:spPr>
            <a:xfrm>
              <a:off x="3001613" y="6608801"/>
              <a:ext cx="934805" cy="840035"/>
            </a:xfrm>
            <a:prstGeom prst="mathPlus">
              <a:avLst/>
            </a:prstGeom>
            <a:solidFill>
              <a:srgbClr val="2BA966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Minus 15"/>
            <p:cNvSpPr>
              <a:spLocks noChangeAspect="1"/>
            </p:cNvSpPr>
            <p:nvPr/>
          </p:nvSpPr>
          <p:spPr>
            <a:xfrm>
              <a:off x="3740142" y="6567943"/>
              <a:ext cx="934805" cy="934805"/>
            </a:xfrm>
            <a:prstGeom prst="mathMinus">
              <a:avLst/>
            </a:prstGeom>
            <a:solidFill>
              <a:srgbClr val="D13A0D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66005" y="7164115"/>
              <a:ext cx="2617883" cy="2355948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most projects remain operational for the period required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 the overall quality of selection procedures improved for 2014-2020 compared to 2007-2013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tourist accommodation can diversify beneficiaries’ activities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examples of Member States launching investigations into the private use of building financed as tourist accommodation and/or restricting access to grants for tourist accommodation projects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en-GB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12990" y="7205163"/>
              <a:ext cx="2700000" cy="222516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diversification projects frequently ended soon after the period required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rgbClr val="333333"/>
                  </a:solidFill>
                </a:rPr>
                <a:t>some types of projects, such as services to agriculture or forestry, have a low diversification potential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selection procedures did not have a significant impact on the overall quality of projects 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rgbClr val="333333"/>
                  </a:solidFill>
                </a:rPr>
                <a:t>additional accommodation capacity does not diversify the economies’ touristic areas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>
                  <a:solidFill>
                    <a:srgbClr val="333333"/>
                  </a:solidFill>
                </a:rPr>
                <a:t>Private residential use of accommodation affects the economic performance of such projects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en-GB" sz="2000" dirty="0"/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7560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white"/>
                </a:solidFill>
                <a:latin typeface="Myriad Pro"/>
              </a:rPr>
              <a:t>Page </a:t>
            </a:r>
            <a:fld id="{C26A69B5-200B-4E8E-9012-4EBB91306B1A}" type="slidenum">
              <a:rPr lang="en-GB">
                <a:solidFill>
                  <a:prstClr val="white"/>
                </a:solidFill>
                <a:latin typeface="Myriad Pro"/>
              </a:rPr>
              <a:pPr>
                <a:defRPr/>
              </a:pPr>
              <a:t>5</a:t>
            </a:fld>
            <a:endParaRPr lang="en-GB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4127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335360" y="183059"/>
            <a:ext cx="11856640" cy="101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2"/>
                </a:solidFill>
              </a:rPr>
              <a:t>Special report 10/2022: </a:t>
            </a:r>
            <a:r>
              <a:rPr lang="en-GB" sz="2800" dirty="0">
                <a:solidFill>
                  <a:schemeClr val="bg1"/>
                </a:solidFill>
              </a:rPr>
              <a:t>LEADER and community lead local development facilitates local engagement but additional benefits still not demonstrated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1344" y="1035864"/>
            <a:ext cx="11856640" cy="5387075"/>
            <a:chOff x="1092134" y="6638835"/>
            <a:chExt cx="5420856" cy="2791497"/>
          </a:xfrm>
        </p:grpSpPr>
        <p:sp>
          <p:nvSpPr>
            <p:cNvPr id="13" name="Rectangle 12"/>
            <p:cNvSpPr/>
            <p:nvPr/>
          </p:nvSpPr>
          <p:spPr>
            <a:xfrm>
              <a:off x="1092134" y="7164115"/>
              <a:ext cx="2664000" cy="2160639"/>
            </a:xfrm>
            <a:prstGeom prst="rect">
              <a:avLst/>
            </a:prstGeom>
            <a:solidFill>
              <a:srgbClr val="2BA966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83888" y="7152519"/>
              <a:ext cx="2664000" cy="2160639"/>
            </a:xfrm>
            <a:prstGeom prst="rect">
              <a:avLst/>
            </a:prstGeom>
            <a:solidFill>
              <a:srgbClr val="D13A0D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Plus 14"/>
            <p:cNvSpPr>
              <a:spLocks noChangeAspect="1"/>
            </p:cNvSpPr>
            <p:nvPr/>
          </p:nvSpPr>
          <p:spPr>
            <a:xfrm>
              <a:off x="2972535" y="6656341"/>
              <a:ext cx="934805" cy="840035"/>
            </a:xfrm>
            <a:prstGeom prst="mathPlus">
              <a:avLst/>
            </a:prstGeom>
            <a:solidFill>
              <a:srgbClr val="2BA966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Minus 15"/>
            <p:cNvSpPr>
              <a:spLocks noChangeAspect="1"/>
            </p:cNvSpPr>
            <p:nvPr/>
          </p:nvSpPr>
          <p:spPr>
            <a:xfrm>
              <a:off x="3706553" y="6638835"/>
              <a:ext cx="934805" cy="934805"/>
            </a:xfrm>
            <a:prstGeom prst="mathMinus">
              <a:avLst/>
            </a:prstGeom>
            <a:solidFill>
              <a:srgbClr val="D13A0D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92134" y="7359424"/>
              <a:ext cx="2700000" cy="2070908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the LEADER approach facilitates local engagement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improvements have taken place in some areas, e.g. the project selection process was no longer formally dominated by public authorities 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most Member States covered by our audit applied pertinent procedures to select and approve local action groups based on local development strategies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the Commission started evaluating the benefits of LEADER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12990" y="7359424"/>
              <a:ext cx="2700000" cy="2070908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still little evidence that the benefits outweigh the costs and risks incurred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there are projects that are specifically addressed by non-LEADER rural development measures, and through other EU spending programmes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some Member States used LEADER to fund projects that typically are statutory tasks of national, regional or municipal authorities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most LAGs were not gender-balanced and young people were under-represented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803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white"/>
                </a:solidFill>
                <a:latin typeface="Myriad Pro"/>
              </a:rPr>
              <a:t>Page </a:t>
            </a:r>
            <a:fld id="{C26A69B5-200B-4E8E-9012-4EBB91306B1A}" type="slidenum">
              <a:rPr lang="en-GB">
                <a:solidFill>
                  <a:prstClr val="white"/>
                </a:solidFill>
                <a:latin typeface="Myriad Pro"/>
              </a:rPr>
              <a:pPr>
                <a:defRPr/>
              </a:pPr>
              <a:t>6</a:t>
            </a:fld>
            <a:endParaRPr lang="en-GB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4127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335360" y="183059"/>
            <a:ext cx="11856640" cy="101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2"/>
                </a:solidFill>
              </a:rPr>
              <a:t>Special report 09/2023: </a:t>
            </a:r>
            <a:r>
              <a:rPr lang="en-GB" sz="2800" dirty="0">
                <a:solidFill>
                  <a:srgbClr val="EDE9DF"/>
                </a:solidFill>
              </a:rPr>
              <a:t>Securing agricultural product supply chains during COVID-19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35360" y="1035864"/>
            <a:ext cx="11856640" cy="5387077"/>
            <a:chOff x="1092134" y="6638835"/>
            <a:chExt cx="5420856" cy="2791498"/>
          </a:xfrm>
        </p:grpSpPr>
        <p:sp>
          <p:nvSpPr>
            <p:cNvPr id="13" name="Rectangle 12"/>
            <p:cNvSpPr/>
            <p:nvPr/>
          </p:nvSpPr>
          <p:spPr>
            <a:xfrm>
              <a:off x="1102494" y="7152519"/>
              <a:ext cx="2664000" cy="2160639"/>
            </a:xfrm>
            <a:prstGeom prst="rect">
              <a:avLst/>
            </a:prstGeom>
            <a:solidFill>
              <a:srgbClr val="2BA966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83888" y="7152519"/>
              <a:ext cx="2664000" cy="2160639"/>
            </a:xfrm>
            <a:prstGeom prst="rect">
              <a:avLst/>
            </a:prstGeom>
            <a:solidFill>
              <a:srgbClr val="D13A0D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Plus 14"/>
            <p:cNvSpPr>
              <a:spLocks noChangeAspect="1"/>
            </p:cNvSpPr>
            <p:nvPr/>
          </p:nvSpPr>
          <p:spPr>
            <a:xfrm>
              <a:off x="2972535" y="6656341"/>
              <a:ext cx="934805" cy="840035"/>
            </a:xfrm>
            <a:prstGeom prst="mathPlus">
              <a:avLst/>
            </a:prstGeom>
            <a:solidFill>
              <a:srgbClr val="2BA966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Minus 15"/>
            <p:cNvSpPr>
              <a:spLocks noChangeAspect="1"/>
            </p:cNvSpPr>
            <p:nvPr/>
          </p:nvSpPr>
          <p:spPr>
            <a:xfrm>
              <a:off x="3706553" y="6638835"/>
              <a:ext cx="934805" cy="934805"/>
            </a:xfrm>
            <a:prstGeom prst="mathMinus">
              <a:avLst/>
            </a:prstGeom>
            <a:solidFill>
              <a:srgbClr val="D13A0D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92134" y="7359424"/>
              <a:ext cx="2700000" cy="2070908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GB" sz="2000" dirty="0"/>
                <a:t>the Commission 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reacted rapidly to the pandemic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issued useful guidelines on the movement of goods and critical workers that mitigated disruption to the agri-food sector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direct support, with a budget of €712 million, was implemented quickly through reallocation of unused EAFRD funds (measure mostly taken up by member states with significant unused EAFRD budget at the end of 2019)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12990" y="7181622"/>
              <a:ext cx="2700000" cy="2248711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GB" sz="2000" dirty="0"/>
                <a:t>We identified the risks of: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distortion of competition between member states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overcompensation when state aid supported a sector that also received EU funds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direct support was insufficiently targeted by the member states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the take-up of private storage was low, particularly in the meat sector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GB" sz="2000" dirty="0"/>
                <a:t> the rules for the amount of support retained by distillers were unclear.</a:t>
              </a:r>
            </a:p>
            <a:p>
              <a:pPr marL="342900" indent="-3429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endParaRPr lang="en-GB" sz="2000" dirty="0"/>
            </a:p>
            <a:p>
              <a:pPr>
                <a:lnSpc>
                  <a:spcPct val="120000"/>
                </a:lnSpc>
              </a:pP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721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prstClr val="white"/>
                </a:solidFill>
                <a:latin typeface="Myriad Pro"/>
              </a:rPr>
              <a:t>Page </a:t>
            </a:r>
            <a:fld id="{C26A69B5-200B-4E8E-9012-4EBB91306B1A}" type="slidenum">
              <a:rPr lang="en-GB">
                <a:solidFill>
                  <a:prstClr val="white"/>
                </a:solidFill>
                <a:latin typeface="Myriad Pro"/>
              </a:rPr>
              <a:pPr>
                <a:defRPr/>
              </a:pPr>
              <a:t>7</a:t>
            </a:fld>
            <a:endParaRPr lang="en-GB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124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79376" y="404664"/>
            <a:ext cx="1144927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Myriad Pro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 </a:t>
            </a:r>
            <a:r>
              <a:rPr lang="en-GB" sz="2800" dirty="0">
                <a:solidFill>
                  <a:prstClr val="white"/>
                </a:solidFill>
              </a:rPr>
              <a:t>Ongoing performance audits</a:t>
            </a:r>
            <a:endParaRPr lang="en-GB" sz="2400" dirty="0">
              <a:solidFill>
                <a:prstClr val="white"/>
              </a:solidFill>
              <a:latin typeface="Myriad Pro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17628"/>
              </p:ext>
            </p:extLst>
          </p:nvPr>
        </p:nvGraphicFramePr>
        <p:xfrm>
          <a:off x="191344" y="1268760"/>
          <a:ext cx="11737304" cy="540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736">
                  <a:extLst>
                    <a:ext uri="{9D8B030D-6E8A-4147-A177-3AD203B41FA5}">
                      <a16:colId xmlns:a16="http://schemas.microsoft.com/office/drawing/2014/main" val="1541513807"/>
                    </a:ext>
                  </a:extLst>
                </a:gridCol>
                <a:gridCol w="7875352">
                  <a:extLst>
                    <a:ext uri="{9D8B030D-6E8A-4147-A177-3AD203B41FA5}">
                      <a16:colId xmlns:a16="http://schemas.microsoft.com/office/drawing/2014/main" val="4092500957"/>
                    </a:ext>
                  </a:extLst>
                </a:gridCol>
                <a:gridCol w="1590216">
                  <a:extLst>
                    <a:ext uri="{9D8B030D-6E8A-4147-A177-3AD203B41FA5}">
                      <a16:colId xmlns:a16="http://schemas.microsoft.com/office/drawing/2014/main" val="2317103414"/>
                    </a:ext>
                  </a:extLst>
                </a:gridCol>
              </a:tblGrid>
              <a:tr h="7581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Task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We are assessing whether…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Planned publication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0857596"/>
                  </a:ext>
                </a:extLst>
              </a:tr>
              <a:tr h="692255">
                <a:tc>
                  <a:txBody>
                    <a:bodyPr/>
                    <a:lstStyle/>
                    <a:p>
                      <a:r>
                        <a:rPr lang="en-GB" sz="2000" dirty="0"/>
                        <a:t>Sustainable Soil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Commission and the member states made effective use of available EU tools for managing agricultural soils and manure sustainably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Q3-2023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939522"/>
                  </a:ext>
                </a:extLst>
              </a:tr>
              <a:tr h="988935">
                <a:tc>
                  <a:txBody>
                    <a:bodyPr/>
                    <a:lstStyle/>
                    <a:p>
                      <a:r>
                        <a:rPr lang="en-GB" sz="2000" dirty="0"/>
                        <a:t>Wine sector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support measure for restructuring vineyards and on the planting authorisation scheme helped to make wine growers more competitive and wine production more environmentally sustainable 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Q3-2023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499295"/>
                  </a:ext>
                </a:extLst>
              </a:tr>
              <a:tr h="988935">
                <a:tc>
                  <a:txBody>
                    <a:bodyPr/>
                    <a:lstStyle/>
                    <a:p>
                      <a:r>
                        <a:rPr lang="en-GB" sz="2000" dirty="0"/>
                        <a:t>Biofuels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EU is effectively supporting sustainable biofuels, the soundness of the policy framework for biofuels and whether and how the Commission and member states have supported deployment of biofuels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Q4-2023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39903"/>
                  </a:ext>
                </a:extLst>
              </a:tr>
              <a:tr h="988935">
                <a:tc>
                  <a:txBody>
                    <a:bodyPr/>
                    <a:lstStyle/>
                    <a:p>
                      <a:r>
                        <a:rPr lang="en-GB" sz="2000" dirty="0"/>
                        <a:t>CAP Strategic Plans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new 2023-2027 CAP Strategic Plans are sufficiently developed to meet the EU climate and environmental objectives, thereby paving the way for a greener CAP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Q2-2024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44397"/>
                  </a:ext>
                </a:extLst>
              </a:tr>
              <a:tr h="988935">
                <a:tc>
                  <a:txBody>
                    <a:bodyPr/>
                    <a:lstStyle/>
                    <a:p>
                      <a:r>
                        <a:rPr lang="en-GB" sz="2000" dirty="0"/>
                        <a:t>Organic Farming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Commission designed an appropriate EU policy for organic farming for the period 2014-2022, and if it used all tools at its disposal to ensure that EU funds are used in line with the objectives of the EU organic farming policy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Q2-2024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76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35561" y="692696"/>
            <a:ext cx="3959225" cy="792088"/>
          </a:xfrm>
        </p:spPr>
        <p:txBody>
          <a:bodyPr/>
          <a:lstStyle/>
          <a:p>
            <a:pPr algn="ctr" eaLnBrk="1" hangingPunct="1"/>
            <a:r>
              <a:rPr lang="en-GB" altLang="en-US" sz="2200" dirty="0"/>
              <a:t>Thank you </a:t>
            </a:r>
            <a:br>
              <a:rPr lang="en-GB" altLang="en-US" sz="2200" dirty="0"/>
            </a:br>
            <a:r>
              <a:rPr lang="en-GB" altLang="en-US" sz="2200" dirty="0"/>
              <a:t>for your attention!</a:t>
            </a:r>
          </a:p>
        </p:txBody>
      </p:sp>
      <p:sp>
        <p:nvSpPr>
          <p:cNvPr id="8089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063751" y="2132856"/>
            <a:ext cx="3959225" cy="504056"/>
          </a:xfrm>
        </p:spPr>
        <p:txBody>
          <a:bodyPr/>
          <a:lstStyle/>
          <a:p>
            <a:pPr algn="ctr" eaLnBrk="1" hangingPunct="1"/>
            <a:r>
              <a:rPr lang="en-GB" altLang="en-US" dirty="0">
                <a:solidFill>
                  <a:srgbClr val="B5B900"/>
                </a:solidFill>
              </a:rPr>
              <a:t>Find out more about the other                                                                                      products and activities of the ECA: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135189" y="2780930"/>
            <a:ext cx="3959225" cy="1152127"/>
          </a:xfrm>
        </p:spPr>
        <p:txBody>
          <a:bodyPr rtlCol="0">
            <a:no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/>
            </a:pPr>
            <a:r>
              <a:rPr lang="fr-FR" altLang="en-US" sz="1400" b="1" dirty="0">
                <a:solidFill>
                  <a:srgbClr val="026938"/>
                </a:solidFill>
                <a:ea typeface="+mj-ea"/>
                <a:cs typeface="+mj-cs"/>
              </a:rPr>
              <a:t>eca.europa.eu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/>
            </a:pPr>
            <a:endParaRPr lang="fr-FR" altLang="en-US" sz="1400" b="1" dirty="0">
              <a:solidFill>
                <a:srgbClr val="026938"/>
              </a:solidFill>
              <a:ea typeface="+mj-ea"/>
              <a:cs typeface="+mj-cs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/>
            </a:pPr>
            <a:r>
              <a:rPr lang="pl-PL" altLang="en-US" sz="1400" b="1" dirty="0">
                <a:solidFill>
                  <a:srgbClr val="026938"/>
                </a:solidFill>
                <a:ea typeface="+mj-ea"/>
                <a:cs typeface="+mj-cs"/>
              </a:rPr>
              <a:t>ECA-</a:t>
            </a:r>
            <a:r>
              <a:rPr lang="pl-PL" altLang="en-US" sz="1400" b="1" dirty="0" err="1">
                <a:solidFill>
                  <a:srgbClr val="026938"/>
                </a:solidFill>
                <a:ea typeface="+mj-ea"/>
                <a:cs typeface="+mj-cs"/>
              </a:rPr>
              <a:t>InstitutionalRelations</a:t>
            </a:r>
            <a:r>
              <a:rPr lang="fr-FR" altLang="en-US" sz="1400" b="1" dirty="0">
                <a:solidFill>
                  <a:srgbClr val="026938"/>
                </a:solidFill>
                <a:ea typeface="+mj-ea"/>
                <a:cs typeface="+mj-cs"/>
              </a:rPr>
              <a:t>@eca.europa.eu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/>
            </a:pPr>
            <a:endParaRPr lang="en-GB" altLang="en-US" sz="1400" b="1" dirty="0">
              <a:solidFill>
                <a:srgbClr val="026938"/>
              </a:solidFill>
              <a:ea typeface="+mj-ea"/>
              <a:cs typeface="+mj-cs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charset="0"/>
              <a:buNone/>
              <a:defRPr/>
            </a:pPr>
            <a:r>
              <a:rPr lang="fr-FR" altLang="en-US" sz="1400" b="1" dirty="0">
                <a:solidFill>
                  <a:srgbClr val="026938"/>
                </a:solidFill>
                <a:ea typeface="+mj-ea"/>
                <a:cs typeface="+mj-cs"/>
              </a:rPr>
              <a:t>@</a:t>
            </a:r>
            <a:r>
              <a:rPr lang="fr-FR" altLang="en-US" sz="1400" b="1" dirty="0" err="1">
                <a:solidFill>
                  <a:srgbClr val="026938"/>
                </a:solidFill>
                <a:ea typeface="+mj-ea"/>
                <a:cs typeface="+mj-cs"/>
              </a:rPr>
              <a:t>EUauditors</a:t>
            </a:r>
            <a:endParaRPr lang="fr-FR" altLang="en-US" sz="1400" b="1" dirty="0">
              <a:solidFill>
                <a:srgbClr val="026938"/>
              </a:solidFill>
              <a:ea typeface="+mj-ea"/>
              <a:cs typeface="+mj-cs"/>
            </a:endParaRPr>
          </a:p>
        </p:txBody>
      </p:sp>
      <p:sp>
        <p:nvSpPr>
          <p:cNvPr id="4199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135189" y="4508500"/>
            <a:ext cx="3959225" cy="9223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altLang="en-US" sz="1400" b="1" dirty="0">
                <a:solidFill>
                  <a:srgbClr val="026938"/>
                </a:solidFill>
                <a:ea typeface="+mj-ea"/>
                <a:cs typeface="+mj-cs"/>
              </a:rPr>
              <a:t>EUROPEAN COURT OF AUDITORS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altLang="en-US" sz="1400" dirty="0"/>
              <a:t>12, rue </a:t>
            </a:r>
            <a:r>
              <a:rPr lang="en-GB" altLang="en-US" sz="1400" dirty="0" err="1"/>
              <a:t>Alcide</a:t>
            </a:r>
            <a:r>
              <a:rPr lang="en-GB" altLang="en-US" sz="1400" dirty="0"/>
              <a:t> De </a:t>
            </a:r>
            <a:r>
              <a:rPr lang="en-GB" altLang="en-US" sz="1400" dirty="0" err="1"/>
              <a:t>Gasperi</a:t>
            </a:r>
            <a:endParaRPr lang="en-GB" altLang="en-US" sz="1400" dirty="0"/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altLang="en-US" sz="1400" dirty="0"/>
              <a:t>1615 Luxembourg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altLang="en-US" sz="1400" dirty="0"/>
              <a:t>LUXEMBOURG</a:t>
            </a:r>
          </a:p>
        </p:txBody>
      </p:sp>
    </p:spTree>
    <p:extLst>
      <p:ext uri="{BB962C8B-B14F-4D97-AF65-F5344CB8AC3E}">
        <p14:creationId xmlns:p14="http://schemas.microsoft.com/office/powerpoint/2010/main" val="17574871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74624f11eefedd6cc846ddded61b0157faf"/>
</p:tagLst>
</file>

<file path=ppt/theme/theme1.xml><?xml version="1.0" encoding="utf-8"?>
<a:theme xmlns:a="http://schemas.openxmlformats.org/drawingml/2006/main" name="Office Theme">
  <a:themeElements>
    <a:clrScheme name="EC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26938"/>
      </a:accent1>
      <a:accent2>
        <a:srgbClr val="CDDC29"/>
      </a:accent2>
      <a:accent3>
        <a:srgbClr val="C2C3C6"/>
      </a:accent3>
      <a:accent4>
        <a:srgbClr val="58595B"/>
      </a:accent4>
      <a:accent5>
        <a:srgbClr val="20409A"/>
      </a:accent5>
      <a:accent6>
        <a:srgbClr val="7D9DD2"/>
      </a:accent6>
      <a:hlink>
        <a:srgbClr val="9454C3"/>
      </a:hlink>
      <a:folHlink>
        <a:srgbClr val="3EBBF0"/>
      </a:folHlink>
    </a:clrScheme>
    <a:fontScheme name="Myrai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D536A9E18EE142B3ED9D5D718D7559" ma:contentTypeVersion="3" ma:contentTypeDescription="Create a new document." ma:contentTypeScope="" ma:versionID="41e37d1f4fe4827ba5b359b24d9c22b5">
  <xsd:schema xmlns:xsd="http://www.w3.org/2001/XMLSchema" xmlns:xs="http://www.w3.org/2001/XMLSchema" xmlns:p="http://schemas.microsoft.com/office/2006/metadata/properties" xmlns:ns2="192064a5-2386-4711-9645-fc7efad62054" xmlns:ns3="http://schemas.microsoft.com/sharepoint/v4" xmlns:ns4="1622ec00-90a9-4fd0-8034-683339cf994c" targetNamespace="http://schemas.microsoft.com/office/2006/metadata/properties" ma:root="true" ma:fieldsID="b3d8362c7dbcf1631b34746677ddceab" ns2:_="" ns3:_="" ns4:_="">
    <xsd:import namespace="192064a5-2386-4711-9645-fc7efad62054"/>
    <xsd:import namespace="http://schemas.microsoft.com/sharepoint/v4"/>
    <xsd:import namespace="1622ec00-90a9-4fd0-8034-683339cf994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IconOverlay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064a5-2386-4711-9645-fc7efad6205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22ec00-90a9-4fd0-8034-683339cf994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45631ED7-DA86-4208-8D0A-49C7F53A7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064a5-2386-4711-9645-fc7efad62054"/>
    <ds:schemaRef ds:uri="http://schemas.microsoft.com/sharepoint/v4"/>
    <ds:schemaRef ds:uri="1622ec00-90a9-4fd0-8034-683339cf99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84420C-8A11-429D-85E3-E482E93FCF0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5BA5BB3-C251-4712-94D0-CD3225E0C6D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F8E48BD-54BB-4E27-8413-36E3C4CFA77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4"/>
    <ds:schemaRef ds:uri="http://purl.org/dc/terms/"/>
    <ds:schemaRef ds:uri="http://schemas.openxmlformats.org/package/2006/metadata/core-properties"/>
    <ds:schemaRef ds:uri="1622ec00-90a9-4fd0-8034-683339cf994c"/>
    <ds:schemaRef ds:uri="http://schemas.microsoft.com/office/2006/documentManagement/types"/>
    <ds:schemaRef ds:uri="192064a5-2386-4711-9645-fc7efad6205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30148</TotalTime>
  <Words>882</Words>
  <Application>Microsoft Office PowerPoint</Application>
  <PresentationFormat>Widescreen</PresentationFormat>
  <Paragraphs>122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for your attention!</vt:lpstr>
    </vt:vector>
  </TitlesOfParts>
  <Company>Emperor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presentation at the Council</dc:title>
  <dc:creator>Victoria Creswell</dc:creator>
  <dc:description>Template for the presentation of the Court’s reports at the Council</dc:description>
  <cp:lastModifiedBy>Joanna Kokot</cp:lastModifiedBy>
  <cp:revision>541</cp:revision>
  <dcterms:created xsi:type="dcterms:W3CDTF">2013-08-06T13:50:03Z</dcterms:created>
  <dcterms:modified xsi:type="dcterms:W3CDTF">2023-06-05T06:51:16Z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0x010100D4D536A9E18EE142B3ED9D5D718D7559</vt:lpwstr>
  </property>
  <property fmtid="{D5CDD505-2E9C-101B-9397-08002B2CF9AE}" pid="3" name="Eca_OrganisationTaxHTField0">
    <vt:lpwstr>European Court of Auditors|723c3162-adba-4aed-b99f-6e3e3f369d74</vt:lpwstr>
  </property>
  <property fmtid="{D5CDD505-2E9C-101B-9397-08002B2CF9AE}" pid="4" name="Eca_ConfidentialityLevelTaxHTField0">
    <vt:lpwstr>Internal|7394ceda-a5ec-41d6-a3a2-3d61019f25a3</vt:lpwstr>
  </property>
  <property fmtid="{D5CDD505-2E9C-101B-9397-08002B2CF9AE}" pid="5" name="termstore_sfDiv">
    <vt:lpwstr>64;#Directorate of the Presidency|a3f77e99-9212-46ff-8cee-52670a2f0846</vt:lpwstr>
  </property>
  <property fmtid="{D5CDD505-2E9C-101B-9397-08002B2CF9AE}" pid="6" name="Eca_Doc_Topics">
    <vt:lpwstr>66;#Interinstitutional relations|191ecb1e-b361-49ce-bc30-d2ba7c200843</vt:lpwstr>
  </property>
  <property fmtid="{D5CDD505-2E9C-101B-9397-08002B2CF9AE}" pid="7" name="Eca_CoreKeywordsDoc">
    <vt:lpwstr/>
  </property>
  <property fmtid="{D5CDD505-2E9C-101B-9397-08002B2CF9AE}" pid="8" name="termstore_sfCategory">
    <vt:lpwstr>65;#Guides and Manuals|8d3c6dd8-a106-41ad-a8e2-b01836c84692</vt:lpwstr>
  </property>
  <property fmtid="{D5CDD505-2E9C-101B-9397-08002B2CF9AE}" pid="9" name="Eca_Organisation">
    <vt:lpwstr>2;#European Court of Auditors|723c3162-adba-4aed-b99f-6e3e3f369d74</vt:lpwstr>
  </property>
  <property fmtid="{D5CDD505-2E9C-101B-9397-08002B2CF9AE}" pid="10" name="termstore_sfLang">
    <vt:lpwstr>4;#English|5c1bbf89-8134-4933-a804-d40db1ccb64c</vt:lpwstr>
  </property>
  <property fmtid="{D5CDD505-2E9C-101B-9397-08002B2CF9AE}" pid="11" name="Eca_ConfidentialityLevel">
    <vt:lpwstr>1;#Internal|7394ceda-a5ec-41d6-a3a2-3d61019f25a3</vt:lpwstr>
  </property>
  <property fmtid="{D5CDD505-2E9C-101B-9397-08002B2CF9AE}" pid="12" name="Eca_Doc_Confidentiality_Levels">
    <vt:lpwstr>1;#Internal|7394ceda-a5ec-41d6-a3a2-3d61019f25a3</vt:lpwstr>
  </property>
  <property fmtid="{D5CDD505-2E9C-101B-9397-08002B2CF9AE}" pid="13" name="Eca_Doc_Organisation">
    <vt:lpwstr>2;#European Court of Auditors|723c3162-adba-4aed-b99f-6e3e3f369d74</vt:lpwstr>
  </property>
  <property fmtid="{D5CDD505-2E9C-101B-9397-08002B2CF9AE}" pid="14" name="Eca_Doc_ProcedureStage">
    <vt:lpwstr/>
  </property>
  <property fmtid="{D5CDD505-2E9C-101B-9397-08002B2CF9AE}" pid="15" name="Eca_Doc_Procedure">
    <vt:lpwstr/>
  </property>
  <property fmtid="{D5CDD505-2E9C-101B-9397-08002B2CF9AE}" pid="16" name="Eca_Doc_FileFormat">
    <vt:lpwstr/>
  </property>
  <property fmtid="{D5CDD505-2E9C-101B-9397-08002B2CF9AE}" pid="17" name="Eca_Doc_ProcedureStep">
    <vt:lpwstr/>
  </property>
  <property fmtid="{D5CDD505-2E9C-101B-9397-08002B2CF9AE}" pid="18" name="Eca_Doc_BusinessGrouping">
    <vt:lpwstr/>
  </property>
</Properties>
</file>