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73" r:id="rId5"/>
  </p:sldMasterIdLst>
  <p:notesMasterIdLst>
    <p:notesMasterId r:id="rId15"/>
  </p:notesMasterIdLst>
  <p:handoutMasterIdLst>
    <p:handoutMasterId r:id="rId16"/>
  </p:handoutMasterIdLst>
  <p:sldIdLst>
    <p:sldId id="258" r:id="rId6"/>
    <p:sldId id="515" r:id="rId7"/>
    <p:sldId id="517" r:id="rId8"/>
    <p:sldId id="521" r:id="rId9"/>
    <p:sldId id="518" r:id="rId10"/>
    <p:sldId id="520" r:id="rId11"/>
    <p:sldId id="516" r:id="rId12"/>
    <p:sldId id="519" r:id="rId13"/>
    <p:sldId id="284" r:id="rId14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IEVA Mariya (AGRI)" initials="IM(" lastIdx="1" clrIdx="0">
    <p:extLst>
      <p:ext uri="{19B8F6BF-5375-455C-9EA6-DF929625EA0E}">
        <p15:presenceInfo xmlns:p15="http://schemas.microsoft.com/office/powerpoint/2012/main" userId="S-1-5-21-1606980848-2025429265-839522115-7363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C55B"/>
    <a:srgbClr val="2B7F5F"/>
    <a:srgbClr val="71AF80"/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46" autoAdjust="0"/>
    <p:restoredTop sz="73540" autoAdjust="0"/>
  </p:normalViewPr>
  <p:slideViewPr>
    <p:cSldViewPr snapToGrid="0">
      <p:cViewPr varScale="1">
        <p:scale>
          <a:sx n="81" d="100"/>
          <a:sy n="81" d="100"/>
        </p:scale>
        <p:origin x="1248" y="66"/>
      </p:cViewPr>
      <p:guideLst>
        <p:guide orient="horz" pos="2092"/>
        <p:guide pos="3840"/>
      </p:guideLst>
    </p:cSldViewPr>
  </p:slideViewPr>
  <p:outlineViewPr>
    <p:cViewPr>
      <p:scale>
        <a:sx n="33" d="100"/>
        <a:sy n="33" d="100"/>
      </p:scale>
      <p:origin x="0" y="-63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28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10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10" y="4777194"/>
            <a:ext cx="5335270" cy="2211159"/>
          </a:xfrm>
        </p:spPr>
        <p:txBody>
          <a:bodyPr/>
          <a:lstStyle/>
          <a:p>
            <a:pPr marL="182563" lvl="1" indent="-1825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z="800" smtClean="0"/>
              <a:t>1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580726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41901F-234F-471A-972B-B17F9FA2A8B3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846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1901F-234F-471A-972B-B17F9FA2A8B3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2165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1901F-234F-471A-972B-B17F9FA2A8B3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626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1901F-234F-471A-972B-B17F9FA2A8B3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9016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fr-B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5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US" i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1901F-234F-471A-972B-B17F9FA2A8B3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6852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6070" algn="just"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1901F-234F-471A-972B-B17F9FA2A8B3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2688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z="800" smtClean="0"/>
              <a:t>9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634" y="1052514"/>
            <a:ext cx="11446933" cy="5048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2A62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1" y="1628776"/>
            <a:ext cx="11442700" cy="48244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524625"/>
            <a:ext cx="2844800" cy="196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04151" y="6524625"/>
            <a:ext cx="3860800" cy="196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15000" y="6635751"/>
            <a:ext cx="838200" cy="238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92996CC-3FF2-488D-B026-B8A98E77B1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2678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981075"/>
            <a:ext cx="12240684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1" y="258764"/>
            <a:ext cx="1915583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27651" y="2565401"/>
            <a:ext cx="6720416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4917" y="3716339"/>
            <a:ext cx="11377083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642D9604-4994-42BF-A944-60158350AB3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689600" y="6659563"/>
            <a:ext cx="814917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68619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BC1C1-4E91-464A-BA72-471FE6A8F6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5999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916B1-775A-4BDF-8A81-050CBD08B5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31618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92376"/>
            <a:ext cx="53848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92376"/>
            <a:ext cx="53848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B0CCB-3D03-4A0A-8F18-12F24EDA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78055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5A97A-E604-40CA-B415-010B79CA9E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94225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1EFB8-85FB-447F-9D68-8D767E13C6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9537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C9B1-E96D-44BB-A7CE-554F031912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31744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2411A-4E02-4389-8698-3867893986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46148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B069E-B2F8-4320-999D-BCB5426A6F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985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415A5-5016-4F67-94CC-B840BB6D1C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31594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0152" y="1339850"/>
            <a:ext cx="2762249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051" y="1339850"/>
            <a:ext cx="8089900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2C1DF-53E6-4D73-B6BE-EA658527C1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172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  <p:sldLayoutId id="2147483672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1339850"/>
            <a:ext cx="109728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492376"/>
            <a:ext cx="109728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D4B4A8E0-B3DC-4B5B-AD18-1A84ABDDCB2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12192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5683251" y="6659564"/>
            <a:ext cx="814916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1" y="258764"/>
            <a:ext cx="1915583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43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034540" y="2746953"/>
            <a:ext cx="8778240" cy="944938"/>
          </a:xfrm>
        </p:spPr>
        <p:txBody>
          <a:bodyPr>
            <a:noAutofit/>
          </a:bodyPr>
          <a:lstStyle/>
          <a:p>
            <a:pPr algn="r"/>
            <a:r>
              <a:rPr lang="en-US" sz="5400" b="1" i="1" dirty="0"/>
              <a:t>Preventive Systems Audits</a:t>
            </a:r>
            <a:br>
              <a:rPr lang="en-US" sz="5400" b="1" i="1" dirty="0"/>
            </a:br>
            <a:r>
              <a:rPr lang="en-US" sz="5400" b="1" i="1" dirty="0"/>
              <a:t/>
            </a:r>
            <a:br>
              <a:rPr lang="en-US" sz="5400" b="1" i="1" dirty="0"/>
            </a:br>
            <a:endParaRPr lang="es-ES" sz="2800" b="1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94362" y="5726990"/>
            <a:ext cx="8858596" cy="528998"/>
          </a:xfrm>
        </p:spPr>
        <p:txBody>
          <a:bodyPr/>
          <a:lstStyle/>
          <a:p>
            <a:r>
              <a:rPr lang="es-ES" sz="1800" b="1" dirty="0">
                <a:latin typeface="+mj-lt"/>
                <a:ea typeface="+mj-ea"/>
                <a:cs typeface="+mj-cs"/>
              </a:rPr>
              <a:t>DG AGRI H.1 –</a:t>
            </a:r>
            <a:r>
              <a:rPr lang="es-ES" sz="1800" b="1" dirty="0" err="1">
                <a:latin typeface="+mj-lt"/>
                <a:ea typeface="+mj-ea"/>
                <a:cs typeface="+mj-cs"/>
              </a:rPr>
              <a:t>Competency</a:t>
            </a:r>
            <a:r>
              <a:rPr lang="es-ES" sz="1800" b="1" dirty="0">
                <a:latin typeface="+mj-lt"/>
                <a:ea typeface="+mj-ea"/>
                <a:cs typeface="+mj-cs"/>
              </a:rPr>
              <a:t> Centre </a:t>
            </a:r>
            <a:r>
              <a:rPr lang="es-ES" sz="1800" b="1" dirty="0" err="1">
                <a:latin typeface="+mj-lt"/>
                <a:ea typeface="+mj-ea"/>
                <a:cs typeface="+mj-cs"/>
              </a:rPr>
              <a:t>for</a:t>
            </a:r>
            <a:r>
              <a:rPr lang="es-ES" sz="1800" b="1" dirty="0">
                <a:latin typeface="+mj-lt"/>
                <a:ea typeface="+mj-ea"/>
                <a:cs typeface="+mj-cs"/>
              </a:rPr>
              <a:t> </a:t>
            </a:r>
            <a:r>
              <a:rPr lang="es-ES" sz="1800" b="1" dirty="0" err="1">
                <a:latin typeface="+mj-lt"/>
                <a:ea typeface="+mj-ea"/>
                <a:cs typeface="+mj-cs"/>
              </a:rPr>
              <a:t>Assurance</a:t>
            </a:r>
            <a:r>
              <a:rPr lang="es-ES" sz="1800" b="1" dirty="0">
                <a:latin typeface="+mj-lt"/>
                <a:ea typeface="+mj-ea"/>
                <a:cs typeface="+mj-cs"/>
              </a:rPr>
              <a:t> and Audit </a:t>
            </a: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6CAF7BA6-BAB8-D6A0-11E2-233877F1E033}"/>
              </a:ext>
            </a:extLst>
          </p:cNvPr>
          <p:cNvSpPr txBox="1">
            <a:spLocks/>
          </p:cNvSpPr>
          <p:nvPr/>
        </p:nvSpPr>
        <p:spPr>
          <a:xfrm>
            <a:off x="2695698" y="3821663"/>
            <a:ext cx="8117082" cy="944938"/>
          </a:xfrm>
          <a:prstGeom prst="rect">
            <a:avLst/>
          </a:prstGeom>
        </p:spPr>
        <p:txBody>
          <a:bodyPr vert="horz" wrap="none" lIns="91440" tIns="45720" rIns="9144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i="1" dirty="0"/>
              <a:t>Directors </a:t>
            </a:r>
            <a:r>
              <a:rPr lang="en-US" sz="3200" b="1" i="1" dirty="0" smtClean="0"/>
              <a:t>of </a:t>
            </a:r>
            <a:r>
              <a:rPr lang="en-US" sz="3200" b="1" i="1" dirty="0"/>
              <a:t>EU Paying </a:t>
            </a:r>
            <a:r>
              <a:rPr lang="en-US" sz="3200" b="1" i="1" dirty="0" smtClean="0"/>
              <a:t>Agencies Conference</a:t>
            </a:r>
            <a:endParaRPr lang="en-US" sz="3200" b="1" i="1" dirty="0"/>
          </a:p>
          <a:p>
            <a:pPr algn="r"/>
            <a:r>
              <a:rPr lang="en-US" sz="3200" b="1" i="1" dirty="0"/>
              <a:t> </a:t>
            </a:r>
          </a:p>
          <a:p>
            <a:pPr algn="r"/>
            <a:r>
              <a:rPr lang="en-US" sz="3200" b="1" i="1" dirty="0"/>
              <a:t>Stockholm 7-9 June 2023</a:t>
            </a:r>
            <a:r>
              <a:rPr lang="en-US" sz="5400" b="1" i="1" dirty="0"/>
              <a:t/>
            </a:r>
            <a:br>
              <a:rPr lang="en-US" sz="5400" b="1" i="1" dirty="0"/>
            </a:br>
            <a:r>
              <a:rPr lang="en-US" sz="5400" b="1" i="1" dirty="0"/>
              <a:t/>
            </a:r>
            <a:br>
              <a:rPr lang="en-US" sz="5400" b="1" i="1" dirty="0"/>
            </a:br>
            <a:endParaRPr lang="es-ES" sz="2800" b="1" i="1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35EC0-940A-AB42-7785-CB8CE6728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2276475"/>
            <a:ext cx="8229600" cy="3384550"/>
          </a:xfrm>
        </p:spPr>
        <p:txBody>
          <a:bodyPr/>
          <a:lstStyle/>
          <a:p>
            <a:pPr>
              <a:buFontTx/>
              <a:buChar char="•"/>
              <a:defRPr/>
            </a:pPr>
            <a:endParaRPr lang="en-GB" dirty="0"/>
          </a:p>
          <a:p>
            <a:pPr indent="0" algn="just">
              <a:spcAft>
                <a:spcPts val="600"/>
              </a:spcAft>
              <a:buClrTx/>
              <a:buFont typeface="Verdana" charset="0"/>
              <a:buAutoNum type="arabicPeriod"/>
              <a:defRPr/>
            </a:pPr>
            <a:r>
              <a:rPr lang="fr-BE" b="1" i="0" dirty="0"/>
              <a:t> Objectives of the </a:t>
            </a:r>
            <a:r>
              <a:rPr lang="en-US" b="1" i="0" dirty="0"/>
              <a:t>Preventive Systems Audits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fr-BE" b="1" i="0" dirty="0" smtClean="0"/>
              <a:t>PSA)</a:t>
            </a:r>
            <a:endParaRPr lang="en-GB" b="1" i="0" dirty="0"/>
          </a:p>
          <a:p>
            <a:pPr indent="0" algn="just">
              <a:spcAft>
                <a:spcPts val="600"/>
              </a:spcAft>
              <a:buClrTx/>
              <a:buFont typeface="Verdana" charset="0"/>
              <a:buAutoNum type="arabicPeriod"/>
              <a:defRPr/>
            </a:pPr>
            <a:r>
              <a:rPr lang="en-GB" b="1" i="0" dirty="0"/>
              <a:t> Types of audits </a:t>
            </a:r>
          </a:p>
          <a:p>
            <a:pPr indent="0" algn="just">
              <a:spcAft>
                <a:spcPts val="600"/>
              </a:spcAft>
              <a:buClrTx/>
              <a:buFont typeface="Verdana" charset="0"/>
              <a:buAutoNum type="arabicPeriod"/>
              <a:defRPr/>
            </a:pPr>
            <a:r>
              <a:rPr lang="fr-BE" b="1" i="0" dirty="0"/>
              <a:t> </a:t>
            </a:r>
            <a:r>
              <a:rPr lang="fr-BE" b="1" i="0" dirty="0" err="1"/>
              <a:t>Announcement</a:t>
            </a:r>
            <a:r>
              <a:rPr lang="fr-BE" b="1" i="0" dirty="0"/>
              <a:t> and </a:t>
            </a:r>
            <a:r>
              <a:rPr lang="fr-BE" b="1" i="0" dirty="0" err="1"/>
              <a:t>reporting</a:t>
            </a:r>
            <a:endParaRPr lang="hu-HU" b="1" i="0" dirty="0"/>
          </a:p>
          <a:p>
            <a:pPr indent="0" algn="just">
              <a:spcAft>
                <a:spcPts val="600"/>
              </a:spcAft>
              <a:buClrTx/>
              <a:buFont typeface="Verdana" charset="0"/>
              <a:buAutoNum type="arabicPeriod"/>
              <a:defRPr/>
            </a:pPr>
            <a:r>
              <a:rPr lang="hu-HU" b="1" i="0" dirty="0"/>
              <a:t> </a:t>
            </a:r>
            <a:r>
              <a:rPr lang="fr-BE" b="1" i="0" dirty="0"/>
              <a:t>PSA planning and feedback</a:t>
            </a:r>
            <a:endParaRPr lang="en-GB" b="1" i="0" dirty="0"/>
          </a:p>
        </p:txBody>
      </p:sp>
    </p:spTree>
    <p:extLst>
      <p:ext uri="{BB962C8B-B14F-4D97-AF65-F5344CB8AC3E}">
        <p14:creationId xmlns:p14="http://schemas.microsoft.com/office/powerpoint/2010/main" val="338648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912" y="1379048"/>
            <a:ext cx="10972800" cy="936625"/>
          </a:xfrm>
        </p:spPr>
        <p:txBody>
          <a:bodyPr/>
          <a:lstStyle/>
          <a:p>
            <a:pPr algn="ctr"/>
            <a:r>
              <a:rPr lang="fr-BE" dirty="0"/>
              <a:t>Objectives of the PSA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964" y="2402205"/>
            <a:ext cx="10234006" cy="305276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assess governance systems are in line with the Union rules and provide assurance on the correct spending of the new CAP expenditure 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where necessary, provide recommendations on how to improve the governance systems in place </a:t>
            </a:r>
            <a:endParaRPr lang="fr-BE" sz="2800" b="1" dirty="0"/>
          </a:p>
          <a:p>
            <a:endParaRPr lang="fr-BE" i="0" dirty="0"/>
          </a:p>
        </p:txBody>
      </p:sp>
    </p:spTree>
    <p:extLst>
      <p:ext uri="{BB962C8B-B14F-4D97-AF65-F5344CB8AC3E}">
        <p14:creationId xmlns:p14="http://schemas.microsoft.com/office/powerpoint/2010/main" val="38052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621" y="1465580"/>
            <a:ext cx="10972800" cy="936625"/>
          </a:xfrm>
        </p:spPr>
        <p:txBody>
          <a:bodyPr/>
          <a:lstStyle/>
          <a:p>
            <a:pPr algn="ctr"/>
            <a:r>
              <a:rPr lang="fr-BE" dirty="0"/>
              <a:t>Objectives of the PSA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816" y="2696529"/>
            <a:ext cx="9316154" cy="3052762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no (immediate) conformity procedures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sz="2800" b="1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no validation of the adequacy of the governance systems put in place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sz="2800" b="1" i="0" dirty="0"/>
          </a:p>
        </p:txBody>
      </p:sp>
    </p:spTree>
    <p:extLst>
      <p:ext uri="{BB962C8B-B14F-4D97-AF65-F5344CB8AC3E}">
        <p14:creationId xmlns:p14="http://schemas.microsoft.com/office/powerpoint/2010/main" val="396435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621" y="1465580"/>
            <a:ext cx="10972800" cy="936625"/>
          </a:xfrm>
        </p:spPr>
        <p:txBody>
          <a:bodyPr/>
          <a:lstStyle/>
          <a:p>
            <a:pPr algn="ctr"/>
            <a:r>
              <a:rPr lang="fr-BE" dirty="0"/>
              <a:t>Types of audits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440" y="2696529"/>
            <a:ext cx="9955530" cy="3052762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‘fully fledged’ PSA: </a:t>
            </a:r>
            <a:r>
              <a:rPr lang="en-GB" sz="2800" b="1" dirty="0"/>
              <a:t>exclusively covering new CAP expenditure</a:t>
            </a:r>
            <a:endParaRPr lang="en-US" sz="2800" b="1" dirty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sz="2800" b="1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fr-BE" sz="2800" b="1" dirty="0"/>
              <a:t>for </a:t>
            </a:r>
            <a:r>
              <a:rPr lang="fr-BE" sz="2800" b="1" dirty="0" err="1"/>
              <a:t>efficiency</a:t>
            </a:r>
            <a:r>
              <a:rPr lang="fr-BE" sz="2800" b="1" dirty="0"/>
              <a:t> </a:t>
            </a:r>
            <a:r>
              <a:rPr lang="fr-BE" sz="2800" b="1" dirty="0" err="1"/>
              <a:t>purposes</a:t>
            </a:r>
            <a:r>
              <a:rPr lang="fr-BE" sz="2800" b="1" dirty="0"/>
              <a:t>, </a:t>
            </a:r>
            <a:r>
              <a:rPr lang="fr-BE" sz="2800" b="1" dirty="0" err="1"/>
              <a:t>old</a:t>
            </a:r>
            <a:r>
              <a:rPr lang="fr-BE" sz="2800" b="1" dirty="0"/>
              <a:t> and new CAP </a:t>
            </a:r>
            <a:r>
              <a:rPr lang="fr-BE" sz="2800" b="1" dirty="0" err="1"/>
              <a:t>expenditure</a:t>
            </a:r>
            <a:r>
              <a:rPr lang="fr-BE" sz="2800" b="1" dirty="0"/>
              <a:t> </a:t>
            </a:r>
            <a:r>
              <a:rPr lang="fr-BE" sz="2800" b="1" dirty="0" err="1"/>
              <a:t>will</a:t>
            </a:r>
            <a:r>
              <a:rPr lang="fr-BE" sz="2800" b="1" dirty="0"/>
              <a:t> </a:t>
            </a:r>
            <a:r>
              <a:rPr lang="fr-BE" sz="2800" b="1" dirty="0" err="1"/>
              <a:t>be</a:t>
            </a:r>
            <a:r>
              <a:rPr lang="fr-BE" sz="2800" b="1" dirty="0"/>
              <a:t> </a:t>
            </a:r>
            <a:r>
              <a:rPr lang="fr-BE" sz="2800" b="1" dirty="0" err="1"/>
              <a:t>covered</a:t>
            </a:r>
            <a:r>
              <a:rPr lang="fr-BE" sz="2800" b="1" dirty="0"/>
              <a:t> </a:t>
            </a:r>
            <a:r>
              <a:rPr lang="fr-BE" sz="2800" b="1" dirty="0" err="1"/>
              <a:t>during</a:t>
            </a:r>
            <a:r>
              <a:rPr lang="fr-BE" sz="2800" b="1" dirty="0"/>
              <a:t> the </a:t>
            </a:r>
            <a:r>
              <a:rPr lang="fr-BE" sz="2800" b="1" dirty="0" err="1"/>
              <a:t>same</a:t>
            </a:r>
            <a:r>
              <a:rPr lang="fr-BE" sz="2800" b="1" dirty="0"/>
              <a:t> mission =&gt; partial PSA</a:t>
            </a:r>
          </a:p>
          <a:p>
            <a:endParaRPr lang="fr-BE" i="0" dirty="0"/>
          </a:p>
        </p:txBody>
      </p:sp>
    </p:spTree>
    <p:extLst>
      <p:ext uri="{BB962C8B-B14F-4D97-AF65-F5344CB8AC3E}">
        <p14:creationId xmlns:p14="http://schemas.microsoft.com/office/powerpoint/2010/main" val="3791645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B6342-CB0E-A796-1C9F-35DE57F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0271" y="1454150"/>
            <a:ext cx="10972800" cy="936625"/>
          </a:xfrm>
        </p:spPr>
        <p:txBody>
          <a:bodyPr/>
          <a:lstStyle/>
          <a:p>
            <a:r>
              <a:rPr lang="fr-BE" dirty="0" err="1"/>
              <a:t>Announcement</a:t>
            </a:r>
            <a:r>
              <a:rPr lang="fr-BE" dirty="0"/>
              <a:t> </a:t>
            </a:r>
            <a:r>
              <a:rPr lang="fr-BE" dirty="0" err="1"/>
              <a:t>letter</a:t>
            </a:r>
            <a:endParaRPr lang="en-I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0F398C4-770A-BA7E-7FA6-C841B5BB4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2938247"/>
            <a:ext cx="10526684" cy="352901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importance of the preparation of the PSA</a:t>
            </a:r>
          </a:p>
          <a:p>
            <a:pPr>
              <a:lnSpc>
                <a:spcPct val="15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targeting main changes in the governance systems and vs the CAP Strategic Plans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b="1" dirty="0"/>
          </a:p>
          <a:p>
            <a:endParaRPr lang="fr-BE" i="0" dirty="0"/>
          </a:p>
        </p:txBody>
      </p:sp>
    </p:spTree>
    <p:extLst>
      <p:ext uri="{BB962C8B-B14F-4D97-AF65-F5344CB8AC3E}">
        <p14:creationId xmlns:p14="http://schemas.microsoft.com/office/powerpoint/2010/main" val="72893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65580"/>
            <a:ext cx="10972800" cy="936625"/>
          </a:xfrm>
        </p:spPr>
        <p:txBody>
          <a:bodyPr/>
          <a:lstStyle/>
          <a:p>
            <a:pPr algn="ctr"/>
            <a:r>
              <a:rPr lang="fr-BE" dirty="0" err="1"/>
              <a:t>Reporting</a:t>
            </a:r>
            <a:r>
              <a:rPr lang="fr-BE" dirty="0"/>
              <a:t>: </a:t>
            </a:r>
            <a:r>
              <a:rPr lang="fr-BE" dirty="0" err="1"/>
              <a:t>Letter</a:t>
            </a:r>
            <a:r>
              <a:rPr lang="fr-BE" dirty="0"/>
              <a:t> of Observations </a:t>
            </a:r>
            <a:br>
              <a:rPr lang="fr-BE" dirty="0"/>
            </a:br>
            <a:endParaRPr lang="fr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1630" y="2467928"/>
            <a:ext cx="10705062" cy="397573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describes the issues identified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details the recommendations to the MS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CB reporting on their implementation in the annual report 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reply from the MS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sz="2800" b="1" dirty="0"/>
          </a:p>
          <a:p>
            <a:endParaRPr lang="fr-BE" sz="2800" i="0" dirty="0"/>
          </a:p>
        </p:txBody>
      </p:sp>
    </p:spTree>
    <p:extLst>
      <p:ext uri="{BB962C8B-B14F-4D97-AF65-F5344CB8AC3E}">
        <p14:creationId xmlns:p14="http://schemas.microsoft.com/office/powerpoint/2010/main" val="148575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621" y="1465580"/>
            <a:ext cx="10972800" cy="936625"/>
          </a:xfrm>
        </p:spPr>
        <p:txBody>
          <a:bodyPr/>
          <a:lstStyle/>
          <a:p>
            <a:pPr algn="ctr"/>
            <a:r>
              <a:rPr lang="fr-BE" dirty="0"/>
              <a:t>PSA Planning and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910" y="2882265"/>
            <a:ext cx="9201150" cy="307914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target: to cover as many MS as possible in 2023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first wave of PSA has already started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800" b="1" dirty="0"/>
              <a:t>regular feedback</a:t>
            </a:r>
            <a:endParaRPr lang="fr-BE" sz="2800" b="1" dirty="0"/>
          </a:p>
          <a:p>
            <a:endParaRPr lang="fr-BE" i="0" dirty="0"/>
          </a:p>
        </p:txBody>
      </p:sp>
    </p:spTree>
    <p:extLst>
      <p:ext uri="{BB962C8B-B14F-4D97-AF65-F5344CB8AC3E}">
        <p14:creationId xmlns:p14="http://schemas.microsoft.com/office/powerpoint/2010/main" val="3156447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342" y="1259523"/>
            <a:ext cx="10156297" cy="1240348"/>
          </a:xfrm>
        </p:spPr>
        <p:txBody>
          <a:bodyPr/>
          <a:lstStyle/>
          <a:p>
            <a:r>
              <a:rPr lang="en-IE" b="1" dirty="0">
                <a:solidFill>
                  <a:schemeClr val="bg1"/>
                </a:solidFill>
              </a:rPr>
              <a:t>Thank you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98AE41A192E4C85C747A9850AEF9A" ma:contentTypeVersion="1" ma:contentTypeDescription="Create a new document." ma:contentTypeScope="" ma:versionID="5a8770b97c883eee6e80458dbe9e6cc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ACE0-6474-4130-B64E-D9F9E5478D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F87431-2774-4E17-BE38-8A579357848D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11562</TotalTime>
  <Words>233</Words>
  <Application>Microsoft Office PowerPoint</Application>
  <PresentationFormat>Widescreen</PresentationFormat>
  <Paragraphs>44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Office Theme</vt:lpstr>
      <vt:lpstr>Blank</vt:lpstr>
      <vt:lpstr>Preventive Systems Audits  </vt:lpstr>
      <vt:lpstr>Agenda</vt:lpstr>
      <vt:lpstr>Objectives of the PSA</vt:lpstr>
      <vt:lpstr>Objectives of the PSA</vt:lpstr>
      <vt:lpstr>Types of audits</vt:lpstr>
      <vt:lpstr>Announcement letter</vt:lpstr>
      <vt:lpstr>Reporting: Letter of Observations  </vt:lpstr>
      <vt:lpstr>PSA Planning and feedback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Mariya.ILIEVA@ec.europa.eu</dc:creator>
  <cp:lastModifiedBy>ILIEVA Mariya (AGRI)</cp:lastModifiedBy>
  <cp:revision>565</cp:revision>
  <cp:lastPrinted>2023-05-31T15:58:59Z</cp:lastPrinted>
  <dcterms:created xsi:type="dcterms:W3CDTF">2019-08-09T12:06:42Z</dcterms:created>
  <dcterms:modified xsi:type="dcterms:W3CDTF">2023-06-02T09:05:58Z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0x010100AF098AE41A192E4C85C747A9850AEF9A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2022-05-04T08:18:16Z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2934cec7-c1bd-441e-8795-110f3b096c46</vt:lpwstr>
  </property>
  <property fmtid="{D5CDD505-2E9C-101B-9397-08002B2CF9AE}" pid="9" name="MSIP_Label_6bd9ddd1-4d20-43f6-abfa-fc3c07406f94_ContentBits">
    <vt:lpwstr>0</vt:lpwstr>
  </property>
</Properties>
</file>