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8" r:id="rId5"/>
    <p:sldId id="294" r:id="rId6"/>
    <p:sldId id="305" r:id="rId7"/>
    <p:sldId id="259" r:id="rId8"/>
    <p:sldId id="266" r:id="rId9"/>
    <p:sldId id="304" r:id="rId10"/>
    <p:sldId id="295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7E7B45-5EB8-CA04-767D-3D115A888B92}" v="76" dt="2023-04-20T11:00:01.928"/>
    <p1510:client id="{37A9C4AA-5D12-4033-8FC7-2C2303D1C75E}" v="192" dt="2023-04-20T12:33:45.208"/>
    <p1510:client id="{9FC70527-F2D3-8585-31C9-18CB4B4207CA}" v="6" dt="2023-04-20T13:03:22.915"/>
    <p1510:client id="{DE37E21D-64C0-495A-9C2A-7EA63C154270}" v="6" dt="2023-04-20T07:10:19.689"/>
    <p1510:client id="{E27DD1AB-76AB-4C6B-AAA8-597C23B9295F}" v="700" dt="2023-05-24T15:41:26.0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0" y="114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ETS Wim (EMPL-EXT)" userId="ed6a1b9b-466e-49fb-8417-c077d229d186" providerId="ADAL" clId="{BFEF0FBE-6D9B-415F-ADA4-2B30914B04F7}"/>
    <pc:docChg chg="modSld">
      <pc:chgData name="SMETS Wim (EMPL-EXT)" userId="ed6a1b9b-466e-49fb-8417-c077d229d186" providerId="ADAL" clId="{BFEF0FBE-6D9B-415F-ADA4-2B30914B04F7}" dt="2023-04-20T12:49:32.643" v="1" actId="20577"/>
      <pc:docMkLst>
        <pc:docMk/>
      </pc:docMkLst>
      <pc:sldChg chg="modSp mod">
        <pc:chgData name="SMETS Wim (EMPL-EXT)" userId="ed6a1b9b-466e-49fb-8417-c077d229d186" providerId="ADAL" clId="{BFEF0FBE-6D9B-415F-ADA4-2B30914B04F7}" dt="2023-04-20T12:49:32.643" v="1" actId="20577"/>
        <pc:sldMkLst>
          <pc:docMk/>
          <pc:sldMk cId="50881423" sldId="290"/>
        </pc:sldMkLst>
        <pc:spChg chg="mod">
          <ac:chgData name="SMETS Wim (EMPL-EXT)" userId="ed6a1b9b-466e-49fb-8417-c077d229d186" providerId="ADAL" clId="{BFEF0FBE-6D9B-415F-ADA4-2B30914B04F7}" dt="2023-04-20T12:49:32.643" v="1" actId="20577"/>
          <ac:spMkLst>
            <pc:docMk/>
            <pc:sldMk cId="50881423" sldId="290"/>
            <ac:spMk id="5" creationId="{EEEA0016-B86E-C762-5044-E2D09B9D610A}"/>
          </ac:spMkLst>
        </pc:spChg>
      </pc:sldChg>
    </pc:docChg>
  </pc:docChgLst>
  <pc:docChgLst>
    <pc:chgData name="ROLDAN Juan Luis (AGRI)" userId="S::juan-luis.roldan@ec.europa.eu::a92b48f4-4b1e-4add-8c06-c9e9a1555b76" providerId="AD" clId="Web-{E27DD1AB-76AB-4C6B-AAA8-597C23B9295F}"/>
    <pc:docChg chg="addSld modSld sldOrd">
      <pc:chgData name="ROLDAN Juan Luis (AGRI)" userId="S::juan-luis.roldan@ec.europa.eu::a92b48f4-4b1e-4add-8c06-c9e9a1555b76" providerId="AD" clId="Web-{E27DD1AB-76AB-4C6B-AAA8-597C23B9295F}" dt="2023-05-24T15:41:26.024" v="691" actId="20577"/>
      <pc:docMkLst>
        <pc:docMk/>
      </pc:docMkLst>
      <pc:sldChg chg="modSp">
        <pc:chgData name="ROLDAN Juan Luis (AGRI)" userId="S::juan-luis.roldan@ec.europa.eu::a92b48f4-4b1e-4add-8c06-c9e9a1555b76" providerId="AD" clId="Web-{E27DD1AB-76AB-4C6B-AAA8-597C23B9295F}" dt="2023-05-24T15:31:10.206" v="34" actId="20577"/>
        <pc:sldMkLst>
          <pc:docMk/>
          <pc:sldMk cId="1121371840" sldId="258"/>
        </pc:sldMkLst>
        <pc:spChg chg="mod">
          <ac:chgData name="ROLDAN Juan Luis (AGRI)" userId="S::juan-luis.roldan@ec.europa.eu::a92b48f4-4b1e-4add-8c06-c9e9a1555b76" providerId="AD" clId="Web-{E27DD1AB-76AB-4C6B-AAA8-597C23B9295F}" dt="2023-05-24T15:31:10.206" v="34" actId="20577"/>
          <ac:spMkLst>
            <pc:docMk/>
            <pc:sldMk cId="1121371840" sldId="258"/>
            <ac:spMk id="6" creationId="{00000000-0000-0000-0000-000000000000}"/>
          </ac:spMkLst>
        </pc:spChg>
        <pc:spChg chg="mod">
          <ac:chgData name="ROLDAN Juan Luis (AGRI)" userId="S::juan-luis.roldan@ec.europa.eu::a92b48f4-4b1e-4add-8c06-c9e9a1555b76" providerId="AD" clId="Web-{E27DD1AB-76AB-4C6B-AAA8-597C23B9295F}" dt="2023-05-24T15:29:37.140" v="33" actId="20577"/>
          <ac:spMkLst>
            <pc:docMk/>
            <pc:sldMk cId="1121371840" sldId="258"/>
            <ac:spMk id="8" creationId="{00000000-0000-0000-0000-000000000000}"/>
          </ac:spMkLst>
        </pc:spChg>
      </pc:sldChg>
      <pc:sldChg chg="modSp">
        <pc:chgData name="ROLDAN Juan Luis (AGRI)" userId="S::juan-luis.roldan@ec.europa.eu::a92b48f4-4b1e-4add-8c06-c9e9a1555b76" providerId="AD" clId="Web-{E27DD1AB-76AB-4C6B-AAA8-597C23B9295F}" dt="2023-05-24T15:35:17.761" v="329" actId="20577"/>
        <pc:sldMkLst>
          <pc:docMk/>
          <pc:sldMk cId="1501764781" sldId="259"/>
        </pc:sldMkLst>
        <pc:spChg chg="mod">
          <ac:chgData name="ROLDAN Juan Luis (AGRI)" userId="S::juan-luis.roldan@ec.europa.eu::a92b48f4-4b1e-4add-8c06-c9e9a1555b76" providerId="AD" clId="Web-{E27DD1AB-76AB-4C6B-AAA8-597C23B9295F}" dt="2023-05-24T15:31:30.159" v="56" actId="20577"/>
          <ac:spMkLst>
            <pc:docMk/>
            <pc:sldMk cId="1501764781" sldId="259"/>
            <ac:spMk id="2" creationId="{00000000-0000-0000-0000-000000000000}"/>
          </ac:spMkLst>
        </pc:spChg>
        <pc:spChg chg="mod">
          <ac:chgData name="ROLDAN Juan Luis (AGRI)" userId="S::juan-luis.roldan@ec.europa.eu::a92b48f4-4b1e-4add-8c06-c9e9a1555b76" providerId="AD" clId="Web-{E27DD1AB-76AB-4C6B-AAA8-597C23B9295F}" dt="2023-05-24T15:35:17.761" v="329" actId="20577"/>
          <ac:spMkLst>
            <pc:docMk/>
            <pc:sldMk cId="1501764781" sldId="259"/>
            <ac:spMk id="32" creationId="{00000000-0000-0000-0000-000000000000}"/>
          </ac:spMkLst>
        </pc:spChg>
      </pc:sldChg>
      <pc:sldChg chg="delSp modSp">
        <pc:chgData name="ROLDAN Juan Luis (AGRI)" userId="S::juan-luis.roldan@ec.europa.eu::a92b48f4-4b1e-4add-8c06-c9e9a1555b76" providerId="AD" clId="Web-{E27DD1AB-76AB-4C6B-AAA8-597C23B9295F}" dt="2023-05-24T15:36:49.170" v="343"/>
        <pc:sldMkLst>
          <pc:docMk/>
          <pc:sldMk cId="1058563292" sldId="266"/>
        </pc:sldMkLst>
        <pc:spChg chg="mod">
          <ac:chgData name="ROLDAN Juan Luis (AGRI)" userId="S::juan-luis.roldan@ec.europa.eu::a92b48f4-4b1e-4add-8c06-c9e9a1555b76" providerId="AD" clId="Web-{E27DD1AB-76AB-4C6B-AAA8-597C23B9295F}" dt="2023-05-24T15:36:34.264" v="341" actId="20577"/>
          <ac:spMkLst>
            <pc:docMk/>
            <pc:sldMk cId="1058563292" sldId="266"/>
            <ac:spMk id="2" creationId="{00000000-0000-0000-0000-000000000000}"/>
          </ac:spMkLst>
        </pc:spChg>
        <pc:spChg chg="del mod">
          <ac:chgData name="ROLDAN Juan Luis (AGRI)" userId="S::juan-luis.roldan@ec.europa.eu::a92b48f4-4b1e-4add-8c06-c9e9a1555b76" providerId="AD" clId="Web-{E27DD1AB-76AB-4C6B-AAA8-597C23B9295F}" dt="2023-05-24T15:36:49.170" v="343"/>
          <ac:spMkLst>
            <pc:docMk/>
            <pc:sldMk cId="1058563292" sldId="266"/>
            <ac:spMk id="10" creationId="{00000000-0000-0000-0000-000000000000}"/>
          </ac:spMkLst>
        </pc:spChg>
      </pc:sldChg>
      <pc:sldChg chg="modSp add ord replId">
        <pc:chgData name="ROLDAN Juan Luis (AGRI)" userId="S::juan-luis.roldan@ec.europa.eu::a92b48f4-4b1e-4add-8c06-c9e9a1555b76" providerId="AD" clId="Web-{E27DD1AB-76AB-4C6B-AAA8-597C23B9295F}" dt="2023-05-24T15:41:26.024" v="691" actId="20577"/>
        <pc:sldMkLst>
          <pc:docMk/>
          <pc:sldMk cId="3198516359" sldId="294"/>
        </pc:sldMkLst>
        <pc:spChg chg="mod">
          <ac:chgData name="ROLDAN Juan Luis (AGRI)" userId="S::juan-luis.roldan@ec.europa.eu::a92b48f4-4b1e-4add-8c06-c9e9a1555b76" providerId="AD" clId="Web-{E27DD1AB-76AB-4C6B-AAA8-597C23B9295F}" dt="2023-05-24T15:37:17.718" v="370" actId="14100"/>
          <ac:spMkLst>
            <pc:docMk/>
            <pc:sldMk cId="3198516359" sldId="294"/>
            <ac:spMk id="2" creationId="{00000000-0000-0000-0000-000000000000}"/>
          </ac:spMkLst>
        </pc:spChg>
        <pc:spChg chg="mod">
          <ac:chgData name="ROLDAN Juan Luis (AGRI)" userId="S::juan-luis.roldan@ec.europa.eu::a92b48f4-4b1e-4add-8c06-c9e9a1555b76" providerId="AD" clId="Web-{E27DD1AB-76AB-4C6B-AAA8-597C23B9295F}" dt="2023-05-24T15:41:26.024" v="691" actId="20577"/>
          <ac:spMkLst>
            <pc:docMk/>
            <pc:sldMk cId="3198516359" sldId="294"/>
            <ac:spMk id="32" creationId="{00000000-0000-0000-0000-000000000000}"/>
          </ac:spMkLst>
        </pc:spChg>
      </pc:sldChg>
    </pc:docChg>
  </pc:docChgLst>
  <pc:docChgLst>
    <pc:chgData name="BALDIN Luca (EMPL+REGIO-DAC)" userId="S::luca.baldin@ec.europa.eu::1b492045-8d34-4f9a-98c9-5c26b320ba5b" providerId="AD" clId="Web-{9FC70527-F2D3-8585-31C9-18CB4B4207CA}"/>
    <pc:docChg chg="modSld">
      <pc:chgData name="BALDIN Luca (EMPL+REGIO-DAC)" userId="S::luca.baldin@ec.europa.eu::1b492045-8d34-4f9a-98c9-5c26b320ba5b" providerId="AD" clId="Web-{9FC70527-F2D3-8585-31C9-18CB4B4207CA}" dt="2023-04-20T13:03:22.727" v="3" actId="20577"/>
      <pc:docMkLst>
        <pc:docMk/>
      </pc:docMkLst>
      <pc:sldChg chg="modSp">
        <pc:chgData name="BALDIN Luca (EMPL+REGIO-DAC)" userId="S::luca.baldin@ec.europa.eu::1b492045-8d34-4f9a-98c9-5c26b320ba5b" providerId="AD" clId="Web-{9FC70527-F2D3-8585-31C9-18CB4B4207CA}" dt="2023-04-20T13:03:22.727" v="3" actId="20577"/>
        <pc:sldMkLst>
          <pc:docMk/>
          <pc:sldMk cId="1501764781" sldId="259"/>
        </pc:sldMkLst>
        <pc:spChg chg="mod">
          <ac:chgData name="BALDIN Luca (EMPL+REGIO-DAC)" userId="S::luca.baldin@ec.europa.eu::1b492045-8d34-4f9a-98c9-5c26b320ba5b" providerId="AD" clId="Web-{9FC70527-F2D3-8585-31C9-18CB4B4207CA}" dt="2023-04-20T13:03:22.727" v="3" actId="20577"/>
          <ac:spMkLst>
            <pc:docMk/>
            <pc:sldMk cId="1501764781" sldId="259"/>
            <ac:spMk id="32" creationId="{00000000-0000-0000-0000-000000000000}"/>
          </ac:spMkLst>
        </pc:spChg>
      </pc:sldChg>
      <pc:sldChg chg="modSp">
        <pc:chgData name="BALDIN Luca (EMPL+REGIO-DAC)" userId="S::luca.baldin@ec.europa.eu::1b492045-8d34-4f9a-98c9-5c26b320ba5b" providerId="AD" clId="Web-{9FC70527-F2D3-8585-31C9-18CB4B4207CA}" dt="2023-04-20T13:03:17.399" v="0" actId="20577"/>
        <pc:sldMkLst>
          <pc:docMk/>
          <pc:sldMk cId="1058563292" sldId="266"/>
        </pc:sldMkLst>
        <pc:spChg chg="mod">
          <ac:chgData name="BALDIN Luca (EMPL+REGIO-DAC)" userId="S::luca.baldin@ec.europa.eu::1b492045-8d34-4f9a-98c9-5c26b320ba5b" providerId="AD" clId="Web-{9FC70527-F2D3-8585-31C9-18CB4B4207CA}" dt="2023-04-20T13:03:17.399" v="0" actId="20577"/>
          <ac:spMkLst>
            <pc:docMk/>
            <pc:sldMk cId="1058563292" sldId="266"/>
            <ac:spMk id="2" creationId="{00000000-0000-0000-0000-000000000000}"/>
          </ac:spMkLst>
        </pc:spChg>
      </pc:sldChg>
    </pc:docChg>
  </pc:docChgLst>
  <pc:docChgLst>
    <pc:chgData name="ROLDAN Juan Luis (AGRI)" userId="S::juan-luis.roldan@ec.europa.eu::a92b48f4-4b1e-4add-8c06-c9e9a1555b76" providerId="AD" clId="Web-{37A9C4AA-5D12-4033-8FC7-2C2303D1C75E}"/>
    <pc:docChg chg="delSld modSld sldOrd">
      <pc:chgData name="ROLDAN Juan Luis (AGRI)" userId="S::juan-luis.roldan@ec.europa.eu::a92b48f4-4b1e-4add-8c06-c9e9a1555b76" providerId="AD" clId="Web-{37A9C4AA-5D12-4033-8FC7-2C2303D1C75E}" dt="2023-04-20T12:33:45.208" v="187" actId="20577"/>
      <pc:docMkLst>
        <pc:docMk/>
      </pc:docMkLst>
      <pc:sldChg chg="modSp">
        <pc:chgData name="ROLDAN Juan Luis (AGRI)" userId="S::juan-luis.roldan@ec.europa.eu::a92b48f4-4b1e-4add-8c06-c9e9a1555b76" providerId="AD" clId="Web-{37A9C4AA-5D12-4033-8FC7-2C2303D1C75E}" dt="2023-04-20T12:24:56.752" v="13" actId="14100"/>
        <pc:sldMkLst>
          <pc:docMk/>
          <pc:sldMk cId="1501764781" sldId="259"/>
        </pc:sldMkLst>
        <pc:spChg chg="mod">
          <ac:chgData name="ROLDAN Juan Luis (AGRI)" userId="S::juan-luis.roldan@ec.europa.eu::a92b48f4-4b1e-4add-8c06-c9e9a1555b76" providerId="AD" clId="Web-{37A9C4AA-5D12-4033-8FC7-2C2303D1C75E}" dt="2023-04-20T12:24:56.752" v="13" actId="14100"/>
          <ac:spMkLst>
            <pc:docMk/>
            <pc:sldMk cId="1501764781" sldId="259"/>
            <ac:spMk id="32" creationId="{00000000-0000-0000-0000-000000000000}"/>
          </ac:spMkLst>
        </pc:spChg>
      </pc:sldChg>
      <pc:sldChg chg="addSp delSp modSp">
        <pc:chgData name="ROLDAN Juan Luis (AGRI)" userId="S::juan-luis.roldan@ec.europa.eu::a92b48f4-4b1e-4add-8c06-c9e9a1555b76" providerId="AD" clId="Web-{37A9C4AA-5D12-4033-8FC7-2C2303D1C75E}" dt="2023-04-20T12:33:45.208" v="187" actId="20577"/>
        <pc:sldMkLst>
          <pc:docMk/>
          <pc:sldMk cId="50881423" sldId="290"/>
        </pc:sldMkLst>
        <pc:spChg chg="add mod">
          <ac:chgData name="ROLDAN Juan Luis (AGRI)" userId="S::juan-luis.roldan@ec.europa.eu::a92b48f4-4b1e-4add-8c06-c9e9a1555b76" providerId="AD" clId="Web-{37A9C4AA-5D12-4033-8FC7-2C2303D1C75E}" dt="2023-04-20T12:33:45.208" v="187" actId="20577"/>
          <ac:spMkLst>
            <pc:docMk/>
            <pc:sldMk cId="50881423" sldId="290"/>
            <ac:spMk id="5" creationId="{EEEA0016-B86E-C762-5044-E2D09B9D610A}"/>
          </ac:spMkLst>
        </pc:spChg>
        <pc:picChg chg="add del mod">
          <ac:chgData name="ROLDAN Juan Luis (AGRI)" userId="S::juan-luis.roldan@ec.europa.eu::a92b48f4-4b1e-4add-8c06-c9e9a1555b76" providerId="AD" clId="Web-{37A9C4AA-5D12-4033-8FC7-2C2303D1C75E}" dt="2023-04-20T12:27:17.023" v="18"/>
          <ac:picMkLst>
            <pc:docMk/>
            <pc:sldMk cId="50881423" sldId="290"/>
            <ac:picMk id="2" creationId="{0E249350-F40F-D0B2-EB67-C4606B1FC0C6}"/>
          </ac:picMkLst>
        </pc:picChg>
        <pc:picChg chg="add mod">
          <ac:chgData name="ROLDAN Juan Luis (AGRI)" userId="S::juan-luis.roldan@ec.europa.eu::a92b48f4-4b1e-4add-8c06-c9e9a1555b76" providerId="AD" clId="Web-{37A9C4AA-5D12-4033-8FC7-2C2303D1C75E}" dt="2023-04-20T12:28:32.463" v="21" actId="1076"/>
          <ac:picMkLst>
            <pc:docMk/>
            <pc:sldMk cId="50881423" sldId="290"/>
            <ac:picMk id="3" creationId="{1858EC12-3904-FE5D-085E-0013BD315146}"/>
          </ac:picMkLst>
        </pc:picChg>
      </pc:sldChg>
      <pc:sldChg chg="ord">
        <pc:chgData name="ROLDAN Juan Luis (AGRI)" userId="S::juan-luis.roldan@ec.europa.eu::a92b48f4-4b1e-4add-8c06-c9e9a1555b76" providerId="AD" clId="Web-{37A9C4AA-5D12-4033-8FC7-2C2303D1C75E}" dt="2023-04-20T12:23:26.077" v="2"/>
        <pc:sldMkLst>
          <pc:docMk/>
          <pc:sldMk cId="3765878449" sldId="292"/>
        </pc:sldMkLst>
      </pc:sldChg>
      <pc:sldChg chg="del">
        <pc:chgData name="ROLDAN Juan Luis (AGRI)" userId="S::juan-luis.roldan@ec.europa.eu::a92b48f4-4b1e-4add-8c06-c9e9a1555b76" providerId="AD" clId="Web-{37A9C4AA-5D12-4033-8FC7-2C2303D1C75E}" dt="2023-04-20T12:22:54.185" v="0"/>
        <pc:sldMkLst>
          <pc:docMk/>
          <pc:sldMk cId="432513503" sldId="29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F4449C-D5F0-461B-AC97-37CCAF4EC883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E"/>
        </a:p>
      </dgm:t>
    </dgm:pt>
    <dgm:pt modelId="{71B402EC-2924-4575-944D-8EF1DB0C444D}" type="pres">
      <dgm:prSet presAssocID="{E8F4449C-D5F0-461B-AC97-37CCAF4EC88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38FC734A-0228-47A8-BC09-5F557D86580A}" type="presOf" srcId="{E8F4449C-D5F0-461B-AC97-37CCAF4EC883}" destId="{71B402EC-2924-4575-944D-8EF1DB0C444D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9D1C35-D332-48A8-BB5C-9C99208B952E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58F2272-369E-4462-A31E-A40DD2C08D2B}">
      <dgm:prSet phldrT="[Text]"/>
      <dgm:spPr/>
      <dgm:t>
        <a:bodyPr/>
        <a:lstStyle/>
        <a:p>
          <a:endParaRPr lang="en-GB" dirty="0"/>
        </a:p>
      </dgm:t>
    </dgm:pt>
    <dgm:pt modelId="{89971B4B-4508-46DF-BAD2-2AF97696BAC5}" type="parTrans" cxnId="{7768857D-1947-4BE4-878E-F4845E623319}">
      <dgm:prSet/>
      <dgm:spPr/>
      <dgm:t>
        <a:bodyPr/>
        <a:lstStyle/>
        <a:p>
          <a:endParaRPr lang="en-GB"/>
        </a:p>
      </dgm:t>
    </dgm:pt>
    <dgm:pt modelId="{C019BDCB-453E-42C4-B80E-A7EF240437FC}" type="sibTrans" cxnId="{7768857D-1947-4BE4-878E-F4845E623319}">
      <dgm:prSet/>
      <dgm:spPr/>
      <dgm:t>
        <a:bodyPr/>
        <a:lstStyle/>
        <a:p>
          <a:endParaRPr lang="en-GB"/>
        </a:p>
      </dgm:t>
    </dgm:pt>
    <dgm:pt modelId="{80BF4CE0-9602-4D2E-92D1-949A0F0ECCB9}">
      <dgm:prSet phldrT="[Text]" phldr="1"/>
      <dgm:spPr/>
      <dgm:t>
        <a:bodyPr/>
        <a:lstStyle/>
        <a:p>
          <a:endParaRPr lang="en-GB" dirty="0">
            <a:solidFill>
              <a:schemeClr val="bg1"/>
            </a:solidFill>
          </a:endParaRPr>
        </a:p>
      </dgm:t>
    </dgm:pt>
    <dgm:pt modelId="{3C7A691C-F84A-4A32-8E29-8635E2CE1620}" type="parTrans" cxnId="{164DAF6E-D674-4559-BD35-6A631687F847}">
      <dgm:prSet/>
      <dgm:spPr/>
      <dgm:t>
        <a:bodyPr/>
        <a:lstStyle/>
        <a:p>
          <a:endParaRPr lang="en-GB"/>
        </a:p>
      </dgm:t>
    </dgm:pt>
    <dgm:pt modelId="{0F0F0540-0844-4422-991F-9985765DCCC3}" type="sibTrans" cxnId="{164DAF6E-D674-4559-BD35-6A631687F847}">
      <dgm:prSet/>
      <dgm:spPr/>
      <dgm:t>
        <a:bodyPr/>
        <a:lstStyle/>
        <a:p>
          <a:endParaRPr lang="en-GB"/>
        </a:p>
      </dgm:t>
    </dgm:pt>
    <dgm:pt modelId="{FF227725-90CD-4A3A-AE29-CF7975C2C939}">
      <dgm:prSet phldrT="[Text]" phldr="1"/>
      <dgm:spPr/>
      <dgm:t>
        <a:bodyPr/>
        <a:lstStyle/>
        <a:p>
          <a:endParaRPr lang="en-GB" dirty="0">
            <a:solidFill>
              <a:schemeClr val="bg1"/>
            </a:solidFill>
          </a:endParaRPr>
        </a:p>
      </dgm:t>
    </dgm:pt>
    <dgm:pt modelId="{F838B47B-D539-4EAC-8D7A-0A6D5CCB5566}" type="sibTrans" cxnId="{48FB81EA-5D91-436B-B186-51F22D6D06CE}">
      <dgm:prSet/>
      <dgm:spPr/>
      <dgm:t>
        <a:bodyPr/>
        <a:lstStyle/>
        <a:p>
          <a:endParaRPr lang="en-GB"/>
        </a:p>
      </dgm:t>
    </dgm:pt>
    <dgm:pt modelId="{BC1A9270-F4D0-4AB6-B4E4-075EEBEB036E}" type="parTrans" cxnId="{48FB81EA-5D91-436B-B186-51F22D6D06CE}">
      <dgm:prSet/>
      <dgm:spPr/>
      <dgm:t>
        <a:bodyPr/>
        <a:lstStyle/>
        <a:p>
          <a:endParaRPr lang="en-GB"/>
        </a:p>
      </dgm:t>
    </dgm:pt>
    <dgm:pt modelId="{9594A97B-556C-4B0C-BD68-2F9F4405D037}" type="pres">
      <dgm:prSet presAssocID="{319D1C35-D332-48A8-BB5C-9C99208B952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A8082EA5-874E-422E-835A-8F65B0F2974A}" type="pres">
      <dgm:prSet presAssocID="{458F2272-369E-4462-A31E-A40DD2C08D2B}" presName="Accent1" presStyleCnt="0"/>
      <dgm:spPr/>
    </dgm:pt>
    <dgm:pt modelId="{B3FE5D0C-C102-480E-AC84-2D81964C0971}" type="pres">
      <dgm:prSet presAssocID="{458F2272-369E-4462-A31E-A40DD2C08D2B}" presName="Accent" presStyleLbl="node1" presStyleIdx="0" presStyleCnt="3" custLinFactNeighborX="1162"/>
      <dgm:spPr>
        <a:solidFill>
          <a:schemeClr val="tx2"/>
        </a:solidFill>
      </dgm:spPr>
      <dgm:t>
        <a:bodyPr/>
        <a:lstStyle/>
        <a:p>
          <a:endParaRPr lang="en-US"/>
        </a:p>
      </dgm:t>
    </dgm:pt>
    <dgm:pt modelId="{6C165BC2-943F-4ED3-AB39-FDFB36711103}" type="pres">
      <dgm:prSet presAssocID="{458F2272-369E-4462-A31E-A40DD2C08D2B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261387-5102-4C44-ABA5-E18AA55370BA}" type="pres">
      <dgm:prSet presAssocID="{FF227725-90CD-4A3A-AE29-CF7975C2C939}" presName="Accent2" presStyleCnt="0"/>
      <dgm:spPr/>
    </dgm:pt>
    <dgm:pt modelId="{7EC037C1-8E7B-410F-8115-E4E937BC20B0}" type="pres">
      <dgm:prSet presAssocID="{FF227725-90CD-4A3A-AE29-CF7975C2C939}" presName="Accent" presStyleLbl="node1" presStyleIdx="1" presStyleCnt="3"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5E990528-324C-419D-B544-8E7BB98399C8}" type="pres">
      <dgm:prSet presAssocID="{FF227725-90CD-4A3A-AE29-CF7975C2C939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0A192C-83A8-44A7-88AA-E12ACEA57966}" type="pres">
      <dgm:prSet presAssocID="{80BF4CE0-9602-4D2E-92D1-949A0F0ECCB9}" presName="Accent3" presStyleCnt="0"/>
      <dgm:spPr/>
    </dgm:pt>
    <dgm:pt modelId="{6FDCA8F3-03C4-4455-9802-1B8692C34B59}" type="pres">
      <dgm:prSet presAssocID="{80BF4CE0-9602-4D2E-92D1-949A0F0ECCB9}" presName="Accent" presStyleLbl="node1" presStyleIdx="2" presStyleCnt="3"/>
      <dgm:spPr>
        <a:solidFill>
          <a:schemeClr val="accent5"/>
        </a:solidFill>
      </dgm:spPr>
      <dgm:t>
        <a:bodyPr/>
        <a:lstStyle/>
        <a:p>
          <a:endParaRPr lang="en-US"/>
        </a:p>
      </dgm:t>
    </dgm:pt>
    <dgm:pt modelId="{EC3EAF59-23A9-420E-A409-812BAF7B9162}" type="pres">
      <dgm:prSet presAssocID="{80BF4CE0-9602-4D2E-92D1-949A0F0ECCB9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69CFC0F-A173-45BC-B064-1C3AB732FB62}" type="presOf" srcId="{FF227725-90CD-4A3A-AE29-CF7975C2C939}" destId="{5E990528-324C-419D-B544-8E7BB98399C8}" srcOrd="0" destOrd="0" presId="urn:microsoft.com/office/officeart/2009/layout/CircleArrowProcess"/>
    <dgm:cxn modelId="{7768857D-1947-4BE4-878E-F4845E623319}" srcId="{319D1C35-D332-48A8-BB5C-9C99208B952E}" destId="{458F2272-369E-4462-A31E-A40DD2C08D2B}" srcOrd="0" destOrd="0" parTransId="{89971B4B-4508-46DF-BAD2-2AF97696BAC5}" sibTransId="{C019BDCB-453E-42C4-B80E-A7EF240437FC}"/>
    <dgm:cxn modelId="{BA48C28F-FCE7-4BB6-8615-1817DCEEDE03}" type="presOf" srcId="{80BF4CE0-9602-4D2E-92D1-949A0F0ECCB9}" destId="{EC3EAF59-23A9-420E-A409-812BAF7B9162}" srcOrd="0" destOrd="0" presId="urn:microsoft.com/office/officeart/2009/layout/CircleArrowProcess"/>
    <dgm:cxn modelId="{48FB81EA-5D91-436B-B186-51F22D6D06CE}" srcId="{319D1C35-D332-48A8-BB5C-9C99208B952E}" destId="{FF227725-90CD-4A3A-AE29-CF7975C2C939}" srcOrd="1" destOrd="0" parTransId="{BC1A9270-F4D0-4AB6-B4E4-075EEBEB036E}" sibTransId="{F838B47B-D539-4EAC-8D7A-0A6D5CCB5566}"/>
    <dgm:cxn modelId="{164DAF6E-D674-4559-BD35-6A631687F847}" srcId="{319D1C35-D332-48A8-BB5C-9C99208B952E}" destId="{80BF4CE0-9602-4D2E-92D1-949A0F0ECCB9}" srcOrd="2" destOrd="0" parTransId="{3C7A691C-F84A-4A32-8E29-8635E2CE1620}" sibTransId="{0F0F0540-0844-4422-991F-9985765DCCC3}"/>
    <dgm:cxn modelId="{2660ABD2-B057-44B2-A511-FABF45D2F4DB}" type="presOf" srcId="{458F2272-369E-4462-A31E-A40DD2C08D2B}" destId="{6C165BC2-943F-4ED3-AB39-FDFB36711103}" srcOrd="0" destOrd="0" presId="urn:microsoft.com/office/officeart/2009/layout/CircleArrowProcess"/>
    <dgm:cxn modelId="{A3448C14-99CC-4E4A-9B3B-A62EE78CFC19}" type="presOf" srcId="{319D1C35-D332-48A8-BB5C-9C99208B952E}" destId="{9594A97B-556C-4B0C-BD68-2F9F4405D037}" srcOrd="0" destOrd="0" presId="urn:microsoft.com/office/officeart/2009/layout/CircleArrowProcess"/>
    <dgm:cxn modelId="{661A5AAE-5937-4C08-885A-54E420ACC9C7}" type="presParOf" srcId="{9594A97B-556C-4B0C-BD68-2F9F4405D037}" destId="{A8082EA5-874E-422E-835A-8F65B0F2974A}" srcOrd="0" destOrd="0" presId="urn:microsoft.com/office/officeart/2009/layout/CircleArrowProcess"/>
    <dgm:cxn modelId="{B371AE4F-77E1-418E-9636-BD87C5038868}" type="presParOf" srcId="{A8082EA5-874E-422E-835A-8F65B0F2974A}" destId="{B3FE5D0C-C102-480E-AC84-2D81964C0971}" srcOrd="0" destOrd="0" presId="urn:microsoft.com/office/officeart/2009/layout/CircleArrowProcess"/>
    <dgm:cxn modelId="{08ACF6A5-3BE2-4F35-AD48-1D8DA6B929B1}" type="presParOf" srcId="{9594A97B-556C-4B0C-BD68-2F9F4405D037}" destId="{6C165BC2-943F-4ED3-AB39-FDFB36711103}" srcOrd="1" destOrd="0" presId="urn:microsoft.com/office/officeart/2009/layout/CircleArrowProcess"/>
    <dgm:cxn modelId="{88BAD639-CB22-4C67-8A98-DDA603C5B81D}" type="presParOf" srcId="{9594A97B-556C-4B0C-BD68-2F9F4405D037}" destId="{6C261387-5102-4C44-ABA5-E18AA55370BA}" srcOrd="2" destOrd="0" presId="urn:microsoft.com/office/officeart/2009/layout/CircleArrowProcess"/>
    <dgm:cxn modelId="{39F01E34-B502-4F48-AF86-5B2BC6868E9E}" type="presParOf" srcId="{6C261387-5102-4C44-ABA5-E18AA55370BA}" destId="{7EC037C1-8E7B-410F-8115-E4E937BC20B0}" srcOrd="0" destOrd="0" presId="urn:microsoft.com/office/officeart/2009/layout/CircleArrowProcess"/>
    <dgm:cxn modelId="{98B1D32A-4798-488F-88E3-2FEBCE8DE93E}" type="presParOf" srcId="{9594A97B-556C-4B0C-BD68-2F9F4405D037}" destId="{5E990528-324C-419D-B544-8E7BB98399C8}" srcOrd="3" destOrd="0" presId="urn:microsoft.com/office/officeart/2009/layout/CircleArrowProcess"/>
    <dgm:cxn modelId="{11193333-6D77-4735-A356-F12575F603DB}" type="presParOf" srcId="{9594A97B-556C-4B0C-BD68-2F9F4405D037}" destId="{920A192C-83A8-44A7-88AA-E12ACEA57966}" srcOrd="4" destOrd="0" presId="urn:microsoft.com/office/officeart/2009/layout/CircleArrowProcess"/>
    <dgm:cxn modelId="{AA317CEB-A8FA-49C5-8DDF-F34D84632798}" type="presParOf" srcId="{920A192C-83A8-44A7-88AA-E12ACEA57966}" destId="{6FDCA8F3-03C4-4455-9802-1B8692C34B59}" srcOrd="0" destOrd="0" presId="urn:microsoft.com/office/officeart/2009/layout/CircleArrowProcess"/>
    <dgm:cxn modelId="{B2DCD881-B4C5-40BB-9861-E17691041532}" type="presParOf" srcId="{9594A97B-556C-4B0C-BD68-2F9F4405D037}" destId="{EC3EAF59-23A9-420E-A409-812BAF7B916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F4449C-D5F0-461B-AC97-37CCAF4EC883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E"/>
        </a:p>
      </dgm:t>
    </dgm:pt>
    <dgm:pt modelId="{71B402EC-2924-4575-944D-8EF1DB0C444D}" type="pres">
      <dgm:prSet presAssocID="{E8F4449C-D5F0-461B-AC97-37CCAF4EC88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38FC734A-0228-47A8-BC09-5F557D86580A}" type="presOf" srcId="{E8F4449C-D5F0-461B-AC97-37CCAF4EC883}" destId="{71B402EC-2924-4575-944D-8EF1DB0C444D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9D1C35-D332-48A8-BB5C-9C99208B952E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58F2272-369E-4462-A31E-A40DD2C08D2B}">
      <dgm:prSet phldrT="[Text]"/>
      <dgm:spPr/>
      <dgm:t>
        <a:bodyPr/>
        <a:lstStyle/>
        <a:p>
          <a:endParaRPr lang="en-GB" dirty="0"/>
        </a:p>
      </dgm:t>
    </dgm:pt>
    <dgm:pt modelId="{89971B4B-4508-46DF-BAD2-2AF97696BAC5}" type="parTrans" cxnId="{7768857D-1947-4BE4-878E-F4845E623319}">
      <dgm:prSet/>
      <dgm:spPr/>
      <dgm:t>
        <a:bodyPr/>
        <a:lstStyle/>
        <a:p>
          <a:endParaRPr lang="en-GB"/>
        </a:p>
      </dgm:t>
    </dgm:pt>
    <dgm:pt modelId="{C019BDCB-453E-42C4-B80E-A7EF240437FC}" type="sibTrans" cxnId="{7768857D-1947-4BE4-878E-F4845E623319}">
      <dgm:prSet/>
      <dgm:spPr/>
      <dgm:t>
        <a:bodyPr/>
        <a:lstStyle/>
        <a:p>
          <a:endParaRPr lang="en-GB"/>
        </a:p>
      </dgm:t>
    </dgm:pt>
    <dgm:pt modelId="{80BF4CE0-9602-4D2E-92D1-949A0F0ECCB9}">
      <dgm:prSet phldrT="[Text]" phldr="1"/>
      <dgm:spPr/>
      <dgm:t>
        <a:bodyPr/>
        <a:lstStyle/>
        <a:p>
          <a:endParaRPr lang="en-GB" dirty="0">
            <a:solidFill>
              <a:schemeClr val="bg1"/>
            </a:solidFill>
          </a:endParaRPr>
        </a:p>
      </dgm:t>
    </dgm:pt>
    <dgm:pt modelId="{3C7A691C-F84A-4A32-8E29-8635E2CE1620}" type="parTrans" cxnId="{164DAF6E-D674-4559-BD35-6A631687F847}">
      <dgm:prSet/>
      <dgm:spPr/>
      <dgm:t>
        <a:bodyPr/>
        <a:lstStyle/>
        <a:p>
          <a:endParaRPr lang="en-GB"/>
        </a:p>
      </dgm:t>
    </dgm:pt>
    <dgm:pt modelId="{0F0F0540-0844-4422-991F-9985765DCCC3}" type="sibTrans" cxnId="{164DAF6E-D674-4559-BD35-6A631687F847}">
      <dgm:prSet/>
      <dgm:spPr/>
      <dgm:t>
        <a:bodyPr/>
        <a:lstStyle/>
        <a:p>
          <a:endParaRPr lang="en-GB"/>
        </a:p>
      </dgm:t>
    </dgm:pt>
    <dgm:pt modelId="{FF227725-90CD-4A3A-AE29-CF7975C2C939}">
      <dgm:prSet phldrT="[Text]" phldr="1"/>
      <dgm:spPr/>
      <dgm:t>
        <a:bodyPr/>
        <a:lstStyle/>
        <a:p>
          <a:endParaRPr lang="en-GB" dirty="0">
            <a:solidFill>
              <a:schemeClr val="bg1"/>
            </a:solidFill>
          </a:endParaRPr>
        </a:p>
      </dgm:t>
    </dgm:pt>
    <dgm:pt modelId="{F838B47B-D539-4EAC-8D7A-0A6D5CCB5566}" type="sibTrans" cxnId="{48FB81EA-5D91-436B-B186-51F22D6D06CE}">
      <dgm:prSet/>
      <dgm:spPr/>
      <dgm:t>
        <a:bodyPr/>
        <a:lstStyle/>
        <a:p>
          <a:endParaRPr lang="en-GB"/>
        </a:p>
      </dgm:t>
    </dgm:pt>
    <dgm:pt modelId="{BC1A9270-F4D0-4AB6-B4E4-075EEBEB036E}" type="parTrans" cxnId="{48FB81EA-5D91-436B-B186-51F22D6D06CE}">
      <dgm:prSet/>
      <dgm:spPr/>
      <dgm:t>
        <a:bodyPr/>
        <a:lstStyle/>
        <a:p>
          <a:endParaRPr lang="en-GB"/>
        </a:p>
      </dgm:t>
    </dgm:pt>
    <dgm:pt modelId="{9594A97B-556C-4B0C-BD68-2F9F4405D037}" type="pres">
      <dgm:prSet presAssocID="{319D1C35-D332-48A8-BB5C-9C99208B952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A8082EA5-874E-422E-835A-8F65B0F2974A}" type="pres">
      <dgm:prSet presAssocID="{458F2272-369E-4462-A31E-A40DD2C08D2B}" presName="Accent1" presStyleCnt="0"/>
      <dgm:spPr/>
    </dgm:pt>
    <dgm:pt modelId="{B3FE5D0C-C102-480E-AC84-2D81964C0971}" type="pres">
      <dgm:prSet presAssocID="{458F2272-369E-4462-A31E-A40DD2C08D2B}" presName="Accent" presStyleLbl="node1" presStyleIdx="0" presStyleCnt="3" custLinFactNeighborX="1162"/>
      <dgm:spPr>
        <a:solidFill>
          <a:schemeClr val="tx2"/>
        </a:solidFill>
      </dgm:spPr>
      <dgm:t>
        <a:bodyPr/>
        <a:lstStyle/>
        <a:p>
          <a:endParaRPr lang="en-US"/>
        </a:p>
      </dgm:t>
    </dgm:pt>
    <dgm:pt modelId="{6C165BC2-943F-4ED3-AB39-FDFB36711103}" type="pres">
      <dgm:prSet presAssocID="{458F2272-369E-4462-A31E-A40DD2C08D2B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261387-5102-4C44-ABA5-E18AA55370BA}" type="pres">
      <dgm:prSet presAssocID="{FF227725-90CD-4A3A-AE29-CF7975C2C939}" presName="Accent2" presStyleCnt="0"/>
      <dgm:spPr/>
    </dgm:pt>
    <dgm:pt modelId="{7EC037C1-8E7B-410F-8115-E4E937BC20B0}" type="pres">
      <dgm:prSet presAssocID="{FF227725-90CD-4A3A-AE29-CF7975C2C939}" presName="Accent" presStyleLbl="node1" presStyleIdx="1" presStyleCnt="3"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5E990528-324C-419D-B544-8E7BB98399C8}" type="pres">
      <dgm:prSet presAssocID="{FF227725-90CD-4A3A-AE29-CF7975C2C939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0A192C-83A8-44A7-88AA-E12ACEA57966}" type="pres">
      <dgm:prSet presAssocID="{80BF4CE0-9602-4D2E-92D1-949A0F0ECCB9}" presName="Accent3" presStyleCnt="0"/>
      <dgm:spPr/>
    </dgm:pt>
    <dgm:pt modelId="{6FDCA8F3-03C4-4455-9802-1B8692C34B59}" type="pres">
      <dgm:prSet presAssocID="{80BF4CE0-9602-4D2E-92D1-949A0F0ECCB9}" presName="Accent" presStyleLbl="node1" presStyleIdx="2" presStyleCnt="3"/>
      <dgm:spPr>
        <a:solidFill>
          <a:schemeClr val="accent5"/>
        </a:solidFill>
      </dgm:spPr>
      <dgm:t>
        <a:bodyPr/>
        <a:lstStyle/>
        <a:p>
          <a:endParaRPr lang="en-US"/>
        </a:p>
      </dgm:t>
    </dgm:pt>
    <dgm:pt modelId="{EC3EAF59-23A9-420E-A409-812BAF7B9162}" type="pres">
      <dgm:prSet presAssocID="{80BF4CE0-9602-4D2E-92D1-949A0F0ECCB9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69CFC0F-A173-45BC-B064-1C3AB732FB62}" type="presOf" srcId="{FF227725-90CD-4A3A-AE29-CF7975C2C939}" destId="{5E990528-324C-419D-B544-8E7BB98399C8}" srcOrd="0" destOrd="0" presId="urn:microsoft.com/office/officeart/2009/layout/CircleArrowProcess"/>
    <dgm:cxn modelId="{7768857D-1947-4BE4-878E-F4845E623319}" srcId="{319D1C35-D332-48A8-BB5C-9C99208B952E}" destId="{458F2272-369E-4462-A31E-A40DD2C08D2B}" srcOrd="0" destOrd="0" parTransId="{89971B4B-4508-46DF-BAD2-2AF97696BAC5}" sibTransId="{C019BDCB-453E-42C4-B80E-A7EF240437FC}"/>
    <dgm:cxn modelId="{BA48C28F-FCE7-4BB6-8615-1817DCEEDE03}" type="presOf" srcId="{80BF4CE0-9602-4D2E-92D1-949A0F0ECCB9}" destId="{EC3EAF59-23A9-420E-A409-812BAF7B9162}" srcOrd="0" destOrd="0" presId="urn:microsoft.com/office/officeart/2009/layout/CircleArrowProcess"/>
    <dgm:cxn modelId="{48FB81EA-5D91-436B-B186-51F22D6D06CE}" srcId="{319D1C35-D332-48A8-BB5C-9C99208B952E}" destId="{FF227725-90CD-4A3A-AE29-CF7975C2C939}" srcOrd="1" destOrd="0" parTransId="{BC1A9270-F4D0-4AB6-B4E4-075EEBEB036E}" sibTransId="{F838B47B-D539-4EAC-8D7A-0A6D5CCB5566}"/>
    <dgm:cxn modelId="{164DAF6E-D674-4559-BD35-6A631687F847}" srcId="{319D1C35-D332-48A8-BB5C-9C99208B952E}" destId="{80BF4CE0-9602-4D2E-92D1-949A0F0ECCB9}" srcOrd="2" destOrd="0" parTransId="{3C7A691C-F84A-4A32-8E29-8635E2CE1620}" sibTransId="{0F0F0540-0844-4422-991F-9985765DCCC3}"/>
    <dgm:cxn modelId="{2660ABD2-B057-44B2-A511-FABF45D2F4DB}" type="presOf" srcId="{458F2272-369E-4462-A31E-A40DD2C08D2B}" destId="{6C165BC2-943F-4ED3-AB39-FDFB36711103}" srcOrd="0" destOrd="0" presId="urn:microsoft.com/office/officeart/2009/layout/CircleArrowProcess"/>
    <dgm:cxn modelId="{A3448C14-99CC-4E4A-9B3B-A62EE78CFC19}" type="presOf" srcId="{319D1C35-D332-48A8-BB5C-9C99208B952E}" destId="{9594A97B-556C-4B0C-BD68-2F9F4405D037}" srcOrd="0" destOrd="0" presId="urn:microsoft.com/office/officeart/2009/layout/CircleArrowProcess"/>
    <dgm:cxn modelId="{661A5AAE-5937-4C08-885A-54E420ACC9C7}" type="presParOf" srcId="{9594A97B-556C-4B0C-BD68-2F9F4405D037}" destId="{A8082EA5-874E-422E-835A-8F65B0F2974A}" srcOrd="0" destOrd="0" presId="urn:microsoft.com/office/officeart/2009/layout/CircleArrowProcess"/>
    <dgm:cxn modelId="{B371AE4F-77E1-418E-9636-BD87C5038868}" type="presParOf" srcId="{A8082EA5-874E-422E-835A-8F65B0F2974A}" destId="{B3FE5D0C-C102-480E-AC84-2D81964C0971}" srcOrd="0" destOrd="0" presId="urn:microsoft.com/office/officeart/2009/layout/CircleArrowProcess"/>
    <dgm:cxn modelId="{08ACF6A5-3BE2-4F35-AD48-1D8DA6B929B1}" type="presParOf" srcId="{9594A97B-556C-4B0C-BD68-2F9F4405D037}" destId="{6C165BC2-943F-4ED3-AB39-FDFB36711103}" srcOrd="1" destOrd="0" presId="urn:microsoft.com/office/officeart/2009/layout/CircleArrowProcess"/>
    <dgm:cxn modelId="{88BAD639-CB22-4C67-8A98-DDA603C5B81D}" type="presParOf" srcId="{9594A97B-556C-4B0C-BD68-2F9F4405D037}" destId="{6C261387-5102-4C44-ABA5-E18AA55370BA}" srcOrd="2" destOrd="0" presId="urn:microsoft.com/office/officeart/2009/layout/CircleArrowProcess"/>
    <dgm:cxn modelId="{39F01E34-B502-4F48-AF86-5B2BC6868E9E}" type="presParOf" srcId="{6C261387-5102-4C44-ABA5-E18AA55370BA}" destId="{7EC037C1-8E7B-410F-8115-E4E937BC20B0}" srcOrd="0" destOrd="0" presId="urn:microsoft.com/office/officeart/2009/layout/CircleArrowProcess"/>
    <dgm:cxn modelId="{98B1D32A-4798-488F-88E3-2FEBCE8DE93E}" type="presParOf" srcId="{9594A97B-556C-4B0C-BD68-2F9F4405D037}" destId="{5E990528-324C-419D-B544-8E7BB98399C8}" srcOrd="3" destOrd="0" presId="urn:microsoft.com/office/officeart/2009/layout/CircleArrowProcess"/>
    <dgm:cxn modelId="{11193333-6D77-4735-A356-F12575F603DB}" type="presParOf" srcId="{9594A97B-556C-4B0C-BD68-2F9F4405D037}" destId="{920A192C-83A8-44A7-88AA-E12ACEA57966}" srcOrd="4" destOrd="0" presId="urn:microsoft.com/office/officeart/2009/layout/CircleArrowProcess"/>
    <dgm:cxn modelId="{AA317CEB-A8FA-49C5-8DDF-F34D84632798}" type="presParOf" srcId="{920A192C-83A8-44A7-88AA-E12ACEA57966}" destId="{6FDCA8F3-03C4-4455-9802-1B8692C34B59}" srcOrd="0" destOrd="0" presId="urn:microsoft.com/office/officeart/2009/layout/CircleArrowProcess"/>
    <dgm:cxn modelId="{B2DCD881-B4C5-40BB-9861-E17691041532}" type="presParOf" srcId="{9594A97B-556C-4B0C-BD68-2F9F4405D037}" destId="{EC3EAF59-23A9-420E-A409-812BAF7B916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E5D0C-C102-480E-AC84-2D81964C0971}">
      <dsp:nvSpPr>
        <dsp:cNvPr id="0" name=""/>
        <dsp:cNvSpPr/>
      </dsp:nvSpPr>
      <dsp:spPr>
        <a:xfrm>
          <a:off x="2364325" y="0"/>
          <a:ext cx="1956111" cy="195640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65BC2-943F-4ED3-AB39-FDFB36711103}">
      <dsp:nvSpPr>
        <dsp:cNvPr id="0" name=""/>
        <dsp:cNvSpPr/>
      </dsp:nvSpPr>
      <dsp:spPr>
        <a:xfrm>
          <a:off x="2773960" y="706323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700" kern="1200" dirty="0"/>
        </a:p>
      </dsp:txBody>
      <dsp:txXfrm>
        <a:off x="2773960" y="706323"/>
        <a:ext cx="1086973" cy="543356"/>
      </dsp:txXfrm>
    </dsp:sp>
    <dsp:sp modelId="{7EC037C1-8E7B-410F-8115-E4E937BC20B0}">
      <dsp:nvSpPr>
        <dsp:cNvPr id="0" name=""/>
        <dsp:cNvSpPr/>
      </dsp:nvSpPr>
      <dsp:spPr>
        <a:xfrm>
          <a:off x="1798292" y="1124102"/>
          <a:ext cx="1956111" cy="195640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90528-324C-419D-B544-8E7BB98399C8}">
      <dsp:nvSpPr>
        <dsp:cNvPr id="0" name=""/>
        <dsp:cNvSpPr/>
      </dsp:nvSpPr>
      <dsp:spPr>
        <a:xfrm>
          <a:off x="2232861" y="1836927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400" kern="1200" dirty="0">
            <a:solidFill>
              <a:schemeClr val="bg1"/>
            </a:solidFill>
          </a:endParaRPr>
        </a:p>
      </dsp:txBody>
      <dsp:txXfrm>
        <a:off x="2232861" y="1836927"/>
        <a:ext cx="1086973" cy="543356"/>
      </dsp:txXfrm>
    </dsp:sp>
    <dsp:sp modelId="{6FDCA8F3-03C4-4455-9802-1B8692C34B59}">
      <dsp:nvSpPr>
        <dsp:cNvPr id="0" name=""/>
        <dsp:cNvSpPr/>
      </dsp:nvSpPr>
      <dsp:spPr>
        <a:xfrm>
          <a:off x="2480819" y="2382723"/>
          <a:ext cx="1680603" cy="16812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EAF59-23A9-420E-A409-812BAF7B9162}">
      <dsp:nvSpPr>
        <dsp:cNvPr id="0" name=""/>
        <dsp:cNvSpPr/>
      </dsp:nvSpPr>
      <dsp:spPr>
        <a:xfrm>
          <a:off x="2776532" y="2969158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400" kern="1200" dirty="0">
            <a:solidFill>
              <a:schemeClr val="bg1"/>
            </a:solidFill>
          </a:endParaRPr>
        </a:p>
      </dsp:txBody>
      <dsp:txXfrm>
        <a:off x="2776532" y="2969158"/>
        <a:ext cx="1086973" cy="5433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E5D0C-C102-480E-AC84-2D81964C0971}">
      <dsp:nvSpPr>
        <dsp:cNvPr id="0" name=""/>
        <dsp:cNvSpPr/>
      </dsp:nvSpPr>
      <dsp:spPr>
        <a:xfrm>
          <a:off x="2364325" y="0"/>
          <a:ext cx="1956111" cy="195640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65BC2-943F-4ED3-AB39-FDFB36711103}">
      <dsp:nvSpPr>
        <dsp:cNvPr id="0" name=""/>
        <dsp:cNvSpPr/>
      </dsp:nvSpPr>
      <dsp:spPr>
        <a:xfrm>
          <a:off x="2773960" y="706323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700" kern="1200" dirty="0"/>
        </a:p>
      </dsp:txBody>
      <dsp:txXfrm>
        <a:off x="2773960" y="706323"/>
        <a:ext cx="1086973" cy="543356"/>
      </dsp:txXfrm>
    </dsp:sp>
    <dsp:sp modelId="{7EC037C1-8E7B-410F-8115-E4E937BC20B0}">
      <dsp:nvSpPr>
        <dsp:cNvPr id="0" name=""/>
        <dsp:cNvSpPr/>
      </dsp:nvSpPr>
      <dsp:spPr>
        <a:xfrm>
          <a:off x="1798292" y="1124102"/>
          <a:ext cx="1956111" cy="195640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90528-324C-419D-B544-8E7BB98399C8}">
      <dsp:nvSpPr>
        <dsp:cNvPr id="0" name=""/>
        <dsp:cNvSpPr/>
      </dsp:nvSpPr>
      <dsp:spPr>
        <a:xfrm>
          <a:off x="2232861" y="1836927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400" kern="1200" dirty="0">
            <a:solidFill>
              <a:schemeClr val="bg1"/>
            </a:solidFill>
          </a:endParaRPr>
        </a:p>
      </dsp:txBody>
      <dsp:txXfrm>
        <a:off x="2232861" y="1836927"/>
        <a:ext cx="1086973" cy="543356"/>
      </dsp:txXfrm>
    </dsp:sp>
    <dsp:sp modelId="{6FDCA8F3-03C4-4455-9802-1B8692C34B59}">
      <dsp:nvSpPr>
        <dsp:cNvPr id="0" name=""/>
        <dsp:cNvSpPr/>
      </dsp:nvSpPr>
      <dsp:spPr>
        <a:xfrm>
          <a:off x="2480819" y="2382723"/>
          <a:ext cx="1680603" cy="16812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EAF59-23A9-420E-A409-812BAF7B9162}">
      <dsp:nvSpPr>
        <dsp:cNvPr id="0" name=""/>
        <dsp:cNvSpPr/>
      </dsp:nvSpPr>
      <dsp:spPr>
        <a:xfrm>
          <a:off x="2776532" y="2969158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400" kern="1200" dirty="0">
            <a:solidFill>
              <a:schemeClr val="bg1"/>
            </a:solidFill>
          </a:endParaRPr>
        </a:p>
      </dsp:txBody>
      <dsp:txXfrm>
        <a:off x="2776532" y="2969158"/>
        <a:ext cx="1086973" cy="543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97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783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009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034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138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911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Update/add/delete parts of the</a:t>
            </a:r>
            <a:r>
              <a:rPr lang="en-IE" baseline="0" dirty="0"/>
              <a:t> copy right notice where appropriate.</a:t>
            </a:r>
          </a:p>
          <a:p>
            <a:r>
              <a:rPr lang="en-IE" baseline="0" dirty="0"/>
              <a:t>More information: </a:t>
            </a:r>
            <a:r>
              <a:rPr lang="en-GB" dirty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13.png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image" Target="../media/image1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image" Target="../media/image13.png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dirty="0" smtClean="0"/>
              <a:t>ARACHNE</a:t>
            </a:r>
            <a:br>
              <a:rPr lang="en-IE" dirty="0" smtClean="0"/>
            </a:br>
            <a:r>
              <a:rPr lang="en-IE" dirty="0" smtClean="0"/>
              <a:t>State of play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> 				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379456" y="5521458"/>
            <a:ext cx="4775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Conference of </a:t>
            </a:r>
            <a:r>
              <a:rPr lang="en-IE" dirty="0" smtClean="0">
                <a:solidFill>
                  <a:schemeClr val="bg1"/>
                </a:solidFill>
              </a:rPr>
              <a:t>Directors EU Paying Agencies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Juan </a:t>
            </a:r>
            <a:r>
              <a:rPr lang="en-IE" dirty="0">
                <a:solidFill>
                  <a:schemeClr val="bg1"/>
                </a:solidFill>
              </a:rPr>
              <a:t>L</a:t>
            </a:r>
            <a:r>
              <a:rPr lang="en-IE" dirty="0" smtClean="0">
                <a:solidFill>
                  <a:schemeClr val="bg1"/>
                </a:solidFill>
              </a:rPr>
              <a:t>uis Roldan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DG AGRI – Unit H.2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755" y="494000"/>
            <a:ext cx="10905698" cy="962466"/>
          </a:xfrm>
        </p:spPr>
        <p:txBody>
          <a:bodyPr/>
          <a:lstStyle/>
          <a:p>
            <a:r>
              <a:rPr lang="en-IE" dirty="0" smtClean="0"/>
              <a:t>Index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2</a:t>
            </a:fld>
            <a:endParaRPr lang="en-GB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767406" y="1716935"/>
            <a:ext cx="10702309" cy="473817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defRPr/>
            </a:pPr>
            <a:r>
              <a:rPr lang="en-GB" sz="2800" kern="0" dirty="0" smtClean="0">
                <a:latin typeface="+mj-lt"/>
              </a:rPr>
              <a:t>Summary on use of Arachne</a:t>
            </a:r>
            <a:endParaRPr lang="en-GB" sz="2800" kern="0" dirty="0">
              <a:latin typeface="+mj-lt"/>
            </a:endParaRPr>
          </a:p>
          <a:p>
            <a:pPr mar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defRPr/>
            </a:pPr>
            <a:endParaRPr lang="en-GB" sz="2800" kern="0" dirty="0">
              <a:latin typeface="+mj-lt"/>
            </a:endParaRPr>
          </a:p>
          <a:p>
            <a:pPr mar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defRPr/>
            </a:pPr>
            <a:r>
              <a:rPr lang="en-GB" sz="2800" kern="0" dirty="0" smtClean="0">
                <a:latin typeface="+mj-lt"/>
              </a:rPr>
              <a:t>Arachne expert group meeting</a:t>
            </a:r>
          </a:p>
          <a:p>
            <a:pPr mar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defRPr/>
            </a:pPr>
            <a:endParaRPr lang="en-GB" sz="2800" kern="0" dirty="0">
              <a:latin typeface="+mj-lt"/>
            </a:endParaRPr>
          </a:p>
          <a:p>
            <a:pPr mar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defRPr/>
            </a:pPr>
            <a:r>
              <a:rPr lang="en-GB" sz="2800" kern="0" dirty="0" smtClean="0">
                <a:latin typeface="+mj-lt"/>
              </a:rPr>
              <a:t>Next steps</a:t>
            </a:r>
            <a:endParaRPr lang="en-GB" sz="2800" kern="0" dirty="0">
              <a:latin typeface="+mj-lt"/>
            </a:endParaRPr>
          </a:p>
          <a:p>
            <a:pPr mar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defRPr/>
            </a:pPr>
            <a:endParaRPr lang="en-GB" sz="2800" kern="0" dirty="0">
              <a:latin typeface="+mj-lt"/>
            </a:endParaRPr>
          </a:p>
          <a:p>
            <a:pPr mar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defRPr/>
            </a:pPr>
            <a:endParaRPr lang="en-GB" sz="2800" kern="0" dirty="0">
              <a:latin typeface="+mj-lt"/>
            </a:endParaRPr>
          </a:p>
          <a:p>
            <a:pPr mar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buNone/>
              <a:defRPr/>
            </a:pPr>
            <a:r>
              <a:rPr lang="en-GB" sz="2800" kern="0" dirty="0" smtClean="0">
                <a:latin typeface="+mj-lt"/>
              </a:rPr>
              <a:t> </a:t>
            </a:r>
            <a:endParaRPr lang="en-GB" sz="2800" kern="0" dirty="0">
              <a:latin typeface="+mj-lt"/>
            </a:endParaRPr>
          </a:p>
          <a:p>
            <a:pPr>
              <a:spcAft>
                <a:spcPts val="600"/>
              </a:spcAft>
            </a:pPr>
            <a:endParaRPr lang="en-GB" sz="2000" b="1" dirty="0">
              <a:solidFill>
                <a:schemeClr val="tx2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85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755" y="494000"/>
            <a:ext cx="10905698" cy="782357"/>
          </a:xfrm>
        </p:spPr>
        <p:txBody>
          <a:bodyPr/>
          <a:lstStyle/>
          <a:p>
            <a:r>
              <a:rPr lang="en-GB" dirty="0" smtClean="0">
                <a:cs typeface="Arial"/>
              </a:rPr>
              <a:t>Summary use of Arachne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3</a:t>
            </a:fld>
            <a:endParaRPr lang="en-GB" dirty="0"/>
          </a:p>
        </p:txBody>
      </p:sp>
      <p:pic>
        <p:nvPicPr>
          <p:cNvPr id="22" name="Picture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63" y="2109540"/>
            <a:ext cx="2138669" cy="1606378"/>
          </a:xfrm>
          <a:prstGeom prst="ellipse">
            <a:avLst/>
          </a:prstGeom>
        </p:spPr>
      </p:pic>
      <p:pic>
        <p:nvPicPr>
          <p:cNvPr id="23" name="Picture Placeholder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207587"/>
            <a:ext cx="2138669" cy="1410281"/>
          </a:xfrm>
          <a:prstGeom prst="rect">
            <a:avLst/>
          </a:prstGeom>
        </p:spPr>
      </p:pic>
      <p:pic>
        <p:nvPicPr>
          <p:cNvPr id="24" name="Picture Placeholder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274" y="2401037"/>
            <a:ext cx="2138669" cy="1226808"/>
          </a:xfrm>
          <a:prstGeom prst="ellipse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835394" y="4130809"/>
            <a:ext cx="2407805" cy="1135865"/>
          </a:xfrm>
          <a:prstGeom prst="rect">
            <a:avLst/>
          </a:prstGeom>
          <a:noFill/>
        </p:spPr>
        <p:txBody>
          <a:bodyPr wrap="square" tIns="18000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IE" b="1" dirty="0" smtClean="0">
                <a:solidFill>
                  <a:schemeClr val="tx2"/>
                </a:solidFill>
              </a:rPr>
              <a:t>EAFRD</a:t>
            </a:r>
          </a:p>
          <a:p>
            <a:pPr algn="ctr"/>
            <a:r>
              <a:rPr lang="en-IE" dirty="0" smtClean="0"/>
              <a:t>118.839 projects</a:t>
            </a:r>
          </a:p>
          <a:p>
            <a:pPr algn="ctr"/>
            <a:r>
              <a:rPr lang="en-IE" dirty="0" smtClean="0"/>
              <a:t>36.214 contracts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446831" y="4130808"/>
            <a:ext cx="2407805" cy="1135865"/>
          </a:xfrm>
          <a:prstGeom prst="rect">
            <a:avLst/>
          </a:prstGeom>
          <a:noFill/>
        </p:spPr>
        <p:txBody>
          <a:bodyPr wrap="square" tIns="18000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IE" b="1" dirty="0" smtClean="0">
                <a:solidFill>
                  <a:schemeClr val="tx2"/>
                </a:solidFill>
              </a:rPr>
              <a:t>ERDF</a:t>
            </a:r>
          </a:p>
          <a:p>
            <a:pPr algn="ctr"/>
            <a:r>
              <a:rPr lang="en-IE" dirty="0" smtClean="0"/>
              <a:t>580.870 projects</a:t>
            </a:r>
          </a:p>
          <a:p>
            <a:pPr algn="ctr"/>
            <a:r>
              <a:rPr lang="en-IE" dirty="0" smtClean="0"/>
              <a:t>624.255 contracts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6058268" y="4130807"/>
            <a:ext cx="2407805" cy="1135865"/>
          </a:xfrm>
          <a:prstGeom prst="rect">
            <a:avLst/>
          </a:prstGeom>
          <a:noFill/>
        </p:spPr>
        <p:txBody>
          <a:bodyPr wrap="square" tIns="18000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IE" b="1" dirty="0" smtClean="0">
                <a:solidFill>
                  <a:schemeClr val="tx2"/>
                </a:solidFill>
              </a:rPr>
              <a:t>ESF</a:t>
            </a:r>
          </a:p>
          <a:p>
            <a:pPr algn="ctr"/>
            <a:r>
              <a:rPr lang="en-IE" dirty="0" smtClean="0"/>
              <a:t>906.975 projects</a:t>
            </a:r>
          </a:p>
          <a:p>
            <a:pPr algn="ctr"/>
            <a:r>
              <a:rPr lang="en-IE" dirty="0" smtClean="0"/>
              <a:t>502.557 contracts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8669705" y="4130807"/>
            <a:ext cx="2407805" cy="1135865"/>
          </a:xfrm>
          <a:prstGeom prst="rect">
            <a:avLst/>
          </a:prstGeom>
          <a:noFill/>
        </p:spPr>
        <p:txBody>
          <a:bodyPr wrap="square" tIns="18000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IE" b="1" dirty="0" smtClean="0">
                <a:solidFill>
                  <a:schemeClr val="tx2"/>
                </a:solidFill>
              </a:rPr>
              <a:t>RRF</a:t>
            </a:r>
          </a:p>
          <a:p>
            <a:pPr algn="ctr"/>
            <a:r>
              <a:rPr lang="en-IE" dirty="0" smtClean="0"/>
              <a:t>268.215 projects</a:t>
            </a:r>
          </a:p>
          <a:p>
            <a:pPr algn="ctr"/>
            <a:r>
              <a:rPr lang="en-IE" dirty="0" smtClean="0"/>
              <a:t>5.426 contracts</a:t>
            </a:r>
            <a:endParaRPr lang="en-GB" dirty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3383632" y="4292008"/>
            <a:ext cx="0" cy="118701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6032565" y="4292008"/>
            <a:ext cx="0" cy="118701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8645599" y="4292008"/>
            <a:ext cx="0" cy="118701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3" name="Picture Placeholder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835" y="2319441"/>
            <a:ext cx="2138669" cy="118657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2948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755" y="494000"/>
            <a:ext cx="10905698" cy="782357"/>
          </a:xfrm>
        </p:spPr>
        <p:txBody>
          <a:bodyPr/>
          <a:lstStyle/>
          <a:p>
            <a:r>
              <a:rPr lang="en-GB" dirty="0" smtClean="0">
                <a:cs typeface="Arial"/>
              </a:rPr>
              <a:t>Summary use of Arachne for CAP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4</a:t>
            </a:fld>
            <a:endParaRPr lang="en-GB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767406" y="1495262"/>
            <a:ext cx="10702309" cy="473817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defRPr/>
            </a:pPr>
            <a:endParaRPr lang="en-IE" sz="2800" kern="0" dirty="0" smtClean="0">
              <a:latin typeface="+mj-lt"/>
            </a:endParaRPr>
          </a:p>
          <a:p>
            <a:pPr marL="0" indent="0">
              <a:spcAft>
                <a:spcPts val="3000"/>
              </a:spcAft>
              <a:buNone/>
            </a:pPr>
            <a:endParaRPr lang="en-GB" sz="2000" b="1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6" name="Oval 5"/>
          <p:cNvSpPr/>
          <p:nvPr/>
        </p:nvSpPr>
        <p:spPr>
          <a:xfrm>
            <a:off x="1058692" y="1770266"/>
            <a:ext cx="2733343" cy="27333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400" b="1" dirty="0" smtClean="0"/>
              <a:t>14 </a:t>
            </a:r>
          </a:p>
          <a:p>
            <a:pPr algn="ctr"/>
            <a:r>
              <a:rPr lang="en-IE" sz="1600" dirty="0" smtClean="0"/>
              <a:t>MS with active Arachne users</a:t>
            </a:r>
            <a:endParaRPr lang="en-GB" sz="1600" dirty="0"/>
          </a:p>
        </p:txBody>
      </p:sp>
      <p:sp>
        <p:nvSpPr>
          <p:cNvPr id="7" name="Oval 6"/>
          <p:cNvSpPr/>
          <p:nvPr/>
        </p:nvSpPr>
        <p:spPr>
          <a:xfrm>
            <a:off x="4735344" y="2104232"/>
            <a:ext cx="1940996" cy="19409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b="1" dirty="0" smtClean="0"/>
              <a:t>3</a:t>
            </a:r>
            <a:endParaRPr lang="en-IE" sz="4000" b="1" dirty="0"/>
          </a:p>
          <a:p>
            <a:pPr algn="ctr"/>
            <a:r>
              <a:rPr lang="en-IE" sz="1600" dirty="0" smtClean="0"/>
              <a:t>Update Arachne regularly</a:t>
            </a:r>
            <a:endParaRPr lang="en-GB" sz="1600" dirty="0"/>
          </a:p>
        </p:txBody>
      </p:sp>
      <p:sp>
        <p:nvSpPr>
          <p:cNvPr id="8" name="Oval 7"/>
          <p:cNvSpPr/>
          <p:nvPr/>
        </p:nvSpPr>
        <p:spPr>
          <a:xfrm>
            <a:off x="6848273" y="2305455"/>
            <a:ext cx="2354721" cy="238453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b="1" dirty="0" smtClean="0"/>
              <a:t>6</a:t>
            </a:r>
            <a:endParaRPr lang="en-GB" dirty="0"/>
          </a:p>
          <a:p>
            <a:pPr algn="ctr"/>
            <a:r>
              <a:rPr lang="en-IE" sz="1600" dirty="0"/>
              <a:t>Uploaded / updated files in 2023</a:t>
            </a:r>
            <a:endParaRPr lang="en-GB" sz="1600" dirty="0"/>
          </a:p>
          <a:p>
            <a:pPr algn="ctr"/>
            <a:endParaRPr lang="en-IE" sz="1600" b="1" dirty="0"/>
          </a:p>
        </p:txBody>
      </p:sp>
      <p:sp>
        <p:nvSpPr>
          <p:cNvPr id="9" name="Oval 8"/>
          <p:cNvSpPr/>
          <p:nvPr/>
        </p:nvSpPr>
        <p:spPr>
          <a:xfrm>
            <a:off x="3067035" y="3487630"/>
            <a:ext cx="2490157" cy="242475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400" b="1" dirty="0" smtClean="0"/>
              <a:t>11</a:t>
            </a:r>
            <a:endParaRPr lang="en-IE" sz="4400" b="1" dirty="0"/>
          </a:p>
          <a:p>
            <a:pPr algn="ctr"/>
            <a:r>
              <a:rPr lang="en-IE" sz="1600" dirty="0" smtClean="0"/>
              <a:t>Uploaded files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50176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Expert group meeting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974813" y="32443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GB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graphicFrame>
        <p:nvGraphicFramePr>
          <p:cNvPr id="8" name="Content Placeholder 1">
            <a:extLst>
              <a:ext uri="{FF2B5EF4-FFF2-40B4-BE49-F238E27FC236}">
                <a16:creationId xmlns:a16="http://schemas.microsoft.com/office/drawing/2014/main" id="{494C6B27-6751-4E89-B614-F2D1541CB2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700457"/>
              </p:ext>
            </p:extLst>
          </p:nvPr>
        </p:nvGraphicFramePr>
        <p:xfrm>
          <a:off x="335553" y="1484672"/>
          <a:ext cx="10307638" cy="517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91381" y="21630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199599800"/>
              </p:ext>
            </p:extLst>
          </p:nvPr>
        </p:nvGraphicFramePr>
        <p:xfrm>
          <a:off x="2771203" y="1606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07107" y="218206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awareness / knowledge</a:t>
            </a:r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979115" y="2182064"/>
            <a:ext cx="3312368" cy="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7087565" y="3694232"/>
            <a:ext cx="3244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Explanation use of Arachne in CAP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/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6227587" y="3685352"/>
            <a:ext cx="4032448" cy="0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2173857" y="5311507"/>
            <a:ext cx="3117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Ex-ante – before approval</a:t>
            </a:r>
          </a:p>
          <a:p>
            <a:pPr lvl="0"/>
            <a: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 – before payment</a:t>
            </a:r>
          </a:p>
          <a:p>
            <a:pPr lvl="0"/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Navigation – ad-hoc check</a:t>
            </a:r>
          </a:p>
          <a:p>
            <a:pPr lvl="0"/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Local administrator</a:t>
            </a:r>
            <a:endParaRPr lang="en-GB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2131515" y="5311507"/>
            <a:ext cx="3159968" cy="0"/>
          </a:xfrm>
          <a:prstGeom prst="line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826" y="3330341"/>
            <a:ext cx="726913" cy="72691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448" y="4441219"/>
            <a:ext cx="780367" cy="78036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949" y="1943610"/>
            <a:ext cx="98505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5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Expert group meeting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974813" y="32443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GB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graphicFrame>
        <p:nvGraphicFramePr>
          <p:cNvPr id="8" name="Content Placeholder 1">
            <a:extLst>
              <a:ext uri="{FF2B5EF4-FFF2-40B4-BE49-F238E27FC236}">
                <a16:creationId xmlns:a16="http://schemas.microsoft.com/office/drawing/2014/main" id="{494C6B27-6751-4E89-B614-F2D1541CB2C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35553" y="1484672"/>
          <a:ext cx="10307638" cy="517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91381" y="21630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1" name="Diagram 10"/>
          <p:cNvGraphicFramePr/>
          <p:nvPr>
            <p:extLst/>
          </p:nvPr>
        </p:nvGraphicFramePr>
        <p:xfrm>
          <a:off x="2771203" y="1606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07107" y="2182064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Added value for CAP</a:t>
            </a:r>
          </a:p>
          <a:p>
            <a:pPr lvl="0"/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Administrative burden</a:t>
            </a:r>
            <a:endParaRPr lang="en-GB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979115" y="2182064"/>
            <a:ext cx="3312368" cy="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7087565" y="3694232"/>
            <a:ext cx="3244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use of Arachne Non IACS and IACS</a:t>
            </a:r>
          </a:p>
          <a:p>
            <a:pPr lvl="0"/>
            <a:endParaRPr lang="en-I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IE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developments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/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6227587" y="3685352"/>
            <a:ext cx="4032448" cy="0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995216" y="5311507"/>
            <a:ext cx="4752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Files to upload</a:t>
            </a:r>
          </a:p>
          <a:p>
            <a:pPr lvl="0"/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certain cases and risk indicators</a:t>
            </a:r>
          </a:p>
          <a:p>
            <a:pPr lvl="0"/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Enrichment of IACS data</a:t>
            </a:r>
          </a:p>
          <a:p>
            <a:pPr lvl="0"/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Beneficial owner and ultimate owner </a:t>
            </a:r>
            <a:endParaRPr lang="en-GB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012166" y="5311507"/>
            <a:ext cx="4279317" cy="0"/>
          </a:xfrm>
          <a:prstGeom prst="line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826" y="3330341"/>
            <a:ext cx="726913" cy="72691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448" y="4441219"/>
            <a:ext cx="780367" cy="78036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949" y="1979470"/>
            <a:ext cx="98505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45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755" y="494000"/>
            <a:ext cx="10905698" cy="782357"/>
          </a:xfrm>
        </p:spPr>
        <p:txBody>
          <a:bodyPr/>
          <a:lstStyle/>
          <a:p>
            <a:r>
              <a:rPr lang="en-IE" dirty="0" smtClean="0">
                <a:cs typeface="Arial"/>
              </a:rPr>
              <a:t>Next steps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" y="5745969"/>
            <a:ext cx="2743200" cy="365125"/>
          </a:xfrm>
        </p:spPr>
        <p:txBody>
          <a:bodyPr/>
          <a:lstStyle/>
          <a:p>
            <a:fld id="{F46C79FD-C571-418B-AB0F-5EE936C85276}" type="slidenum">
              <a:rPr lang="en-GB" smtClean="0"/>
              <a:t>7</a:t>
            </a:fld>
            <a:endParaRPr lang="en-GB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99678" y="1501013"/>
            <a:ext cx="10702309" cy="473817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GB" sz="2000" b="1" dirty="0">
              <a:solidFill>
                <a:schemeClr val="tx2"/>
              </a:solidFill>
              <a:cs typeface="Arial"/>
            </a:endParaRPr>
          </a:p>
          <a:p>
            <a:pPr marL="0" indent="0">
              <a:spcAft>
                <a:spcPts val="600"/>
              </a:spcAft>
              <a:buNone/>
            </a:pPr>
            <a:endParaRPr lang="en-GB" sz="2000" b="1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6" name="Hexagon 5"/>
          <p:cNvSpPr/>
          <p:nvPr/>
        </p:nvSpPr>
        <p:spPr>
          <a:xfrm>
            <a:off x="4188941" y="1797407"/>
            <a:ext cx="1426217" cy="1229497"/>
          </a:xfrm>
          <a:prstGeom prst="hexag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Hexagon 6"/>
          <p:cNvSpPr/>
          <p:nvPr/>
        </p:nvSpPr>
        <p:spPr>
          <a:xfrm>
            <a:off x="5382891" y="2467761"/>
            <a:ext cx="1426217" cy="1229497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Hexagon 8"/>
          <p:cNvSpPr/>
          <p:nvPr/>
        </p:nvSpPr>
        <p:spPr>
          <a:xfrm>
            <a:off x="4160333" y="3121100"/>
            <a:ext cx="1426217" cy="122949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Hexagon 9"/>
          <p:cNvSpPr/>
          <p:nvPr/>
        </p:nvSpPr>
        <p:spPr>
          <a:xfrm>
            <a:off x="5386392" y="3776809"/>
            <a:ext cx="1426217" cy="1229497"/>
          </a:xfrm>
          <a:prstGeom prst="hexag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509" y="2025615"/>
            <a:ext cx="773080" cy="7730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506" y="4036563"/>
            <a:ext cx="709987" cy="709987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6668231" y="4115637"/>
            <a:ext cx="4730139" cy="1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7479053" y="4115637"/>
            <a:ext cx="3971076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IE" dirty="0" smtClean="0"/>
              <a:t>Develop knowledge of the tool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IE" dirty="0" smtClean="0"/>
              <a:t>Assess areas / cases maximize  Arachne added value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IE" dirty="0" smtClean="0"/>
          </a:p>
          <a:p>
            <a:endParaRPr lang="en-GB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672860" y="2085510"/>
            <a:ext cx="3661352" cy="2082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590012" y="2160058"/>
            <a:ext cx="3796614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IE" b="1" dirty="0" smtClean="0"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IE" dirty="0" smtClean="0"/>
              <a:t>Q&amp;A document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IE" dirty="0" smtClean="0"/>
              <a:t>Documentation of examples Expert Group Meeting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IE" dirty="0" smtClean="0"/>
              <a:t>Disseminating new functionalities and examples</a:t>
            </a:r>
          </a:p>
          <a:p>
            <a:endParaRPr lang="en-GB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553031" y="4221812"/>
            <a:ext cx="3901009" cy="22910"/>
          </a:xfrm>
          <a:prstGeom prst="line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7081551" y="1794466"/>
            <a:ext cx="4466343" cy="0"/>
          </a:xfrm>
          <a:prstGeom prst="line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8031665" y="1797407"/>
            <a:ext cx="357032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IE" dirty="0" smtClean="0"/>
              <a:t>Local administrators</a:t>
            </a:r>
          </a:p>
          <a:p>
            <a:pPr marL="285750" indent="-285750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IE" dirty="0" smtClean="0"/>
              <a:t>Started Spain and Romania</a:t>
            </a:r>
          </a:p>
          <a:p>
            <a:endParaRPr lang="en-GB" dirty="0"/>
          </a:p>
        </p:txBody>
      </p:sp>
      <p:cxnSp>
        <p:nvCxnSpPr>
          <p:cNvPr id="26" name="Straight Connector 25"/>
          <p:cNvCxnSpPr>
            <a:endCxn id="7" idx="5"/>
          </p:cNvCxnSpPr>
          <p:nvPr/>
        </p:nvCxnSpPr>
        <p:spPr>
          <a:xfrm flipH="1">
            <a:off x="6501734" y="1794466"/>
            <a:ext cx="586443" cy="673295"/>
          </a:xfrm>
          <a:prstGeom prst="line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9184" y="2593155"/>
            <a:ext cx="938865" cy="1079086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72860" y="4295665"/>
            <a:ext cx="4244198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IE" b="1" dirty="0" smtClean="0"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IE" dirty="0" smtClean="0"/>
              <a:t>Training to PAs interested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IE" dirty="0" smtClean="0"/>
              <a:t>Ex-ante, focus on limited measures and limited risks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IE" dirty="0" smtClean="0"/>
              <a:t>Support on particular </a:t>
            </a:r>
            <a:r>
              <a:rPr lang="en-IE" dirty="0" err="1" smtClean="0"/>
              <a:t>PAs’</a:t>
            </a:r>
            <a:r>
              <a:rPr lang="en-IE" dirty="0" smtClean="0"/>
              <a:t> issues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0628" y="3157715"/>
            <a:ext cx="902286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5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/>
              <a:t>Unless otherwise noted the reuse of this presentation is </a:t>
            </a:r>
            <a:r>
              <a:rPr lang="en-US" sz="1050" dirty="0" err="1"/>
              <a:t>authorised</a:t>
            </a:r>
            <a:r>
              <a:rPr lang="en-US" sz="1050" dirty="0"/>
              <a:t> under the </a:t>
            </a:r>
            <a:r>
              <a:rPr lang="en-US" sz="1050" dirty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right holders.</a:t>
            </a:r>
          </a:p>
          <a:p>
            <a:r>
              <a:rPr lang="en-US" sz="1050" dirty="0"/>
              <a:t>Source</a:t>
            </a:r>
            <a:r>
              <a:rPr lang="en-US" sz="1050" dirty="0">
                <a:solidFill>
                  <a:schemeClr val="accent6"/>
                </a:solidFill>
              </a:rPr>
              <a:t>: EC, internal data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A6791DDFFC024DAA4136D92359EB10" ma:contentTypeVersion="6" ma:contentTypeDescription="Create a new document." ma:contentTypeScope="" ma:versionID="066f5b0b5c6759bf9b289c9939deaf9c">
  <xsd:schema xmlns:xsd="http://www.w3.org/2001/XMLSchema" xmlns:xs="http://www.w3.org/2001/XMLSchema" xmlns:p="http://schemas.microsoft.com/office/2006/metadata/properties" xmlns:ns2="cce4269c-1bca-4c47-bcbd-0ca0cb14aa6e" targetNamespace="http://schemas.microsoft.com/office/2006/metadata/properties" ma:root="true" ma:fieldsID="9cf4767bde7c8f5ea41bda58a58a6c30" ns2:_="">
    <xsd:import namespace="cce4269c-1bca-4c47-bcbd-0ca0cb14a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4269c-1bca-4c47-bcbd-0ca0cb14a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F87431-2774-4E17-BE38-8A579357848D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cce4269c-1bca-4c47-bcbd-0ca0cb14aa6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7877E9-5953-4277-9E58-1115FCF4EB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e4269c-1bca-4c47-bcbd-0ca0cb14a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303</Words>
  <Application>Microsoft Office PowerPoint</Application>
  <PresentationFormat>Widescreen</PresentationFormat>
  <Paragraphs>90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ARACHNE State of play      </vt:lpstr>
      <vt:lpstr>Index</vt:lpstr>
      <vt:lpstr>Summary use of Arachne</vt:lpstr>
      <vt:lpstr>Summary use of Arachne for CAP </vt:lpstr>
      <vt:lpstr>Expert group meeting</vt:lpstr>
      <vt:lpstr>Expert group meeting</vt:lpstr>
      <vt:lpstr>Next steps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ILIEVA Mariya (AGRI)</cp:lastModifiedBy>
  <cp:revision>307</cp:revision>
  <dcterms:created xsi:type="dcterms:W3CDTF">2019-08-09T12:06:42Z</dcterms:created>
  <dcterms:modified xsi:type="dcterms:W3CDTF">2023-06-02T08:24:04Z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0x0101008BA6791DDFFC024DAA4136D92359EB10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2023-04-19T07:29:29Z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1020b588-33e8-42ee-907d-c57dbb0a8af6</vt:lpwstr>
  </property>
  <property fmtid="{D5CDD505-2E9C-101B-9397-08002B2CF9AE}" pid="9" name="MSIP_Label_6bd9ddd1-4d20-43f6-abfa-fc3c07406f94_ContentBits">
    <vt:lpwstr>0</vt:lpwstr>
  </property>
</Properties>
</file>