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E7"/>
    <a:srgbClr val="2E614C"/>
    <a:srgbClr val="F0F0F0"/>
    <a:srgbClr val="67A073"/>
    <a:srgbClr val="FBEF74"/>
    <a:srgbClr val="ECBF00"/>
    <a:srgbClr val="C5E6EF"/>
    <a:srgbClr val="7FC1D4"/>
    <a:srgbClr val="E6D7BD"/>
    <a:srgbClr val="D3B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F834737-D394-4AC6-B115-1CE3DD52E4C0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B75D30D-A4F0-4D3D-B7E8-9896A217C2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22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8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E9DDB72-8784-07C9-09A3-5B64A775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59200"/>
            <a:ext cx="12192000" cy="309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343FB3-D50B-FF59-CEDF-A7B8B68B2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30301"/>
            <a:ext cx="9852297" cy="1734231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13F4E39-89BD-A5A7-E946-432C1C80E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674914"/>
            <a:ext cx="9852295" cy="462416"/>
          </a:xfrm>
        </p:spPr>
        <p:txBody>
          <a:bodyPr bIns="0" anchor="b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och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47464-9E4C-DB5D-6C77-2DACD29A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CE41B8-99DC-4F36-9D69-22D7AFFA7B37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0B3B90-F7B0-1B30-916E-489BD199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  <a:noFill/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56E378-41F4-92D0-0D17-E9602764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F61101D-2892-45C6-98E9-473A90393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26" y="2858290"/>
            <a:ext cx="116334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E1307D-44B8-64D4-EC4C-5ACC3C30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4DB89C-4BA7-EC33-397F-319F43FDE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433DDA-876E-A102-4194-AFAE05EA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9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E40AF29-BCD9-E24A-3BC2-EAE26660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 tIns="1908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E1307D-44B8-64D4-EC4C-5ACC3C30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4DB89C-4BA7-EC33-397F-319F43FD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433DDA-876E-A102-4194-AFAE05EA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21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1BA2F-B5D1-32B9-7A59-A29BC0896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279" y="1084530"/>
            <a:ext cx="4551420" cy="164008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B3D41F1-36D4-4151-9A4F-28A17699BE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279" y="3000366"/>
            <a:ext cx="4551420" cy="3110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D3DBD6-D971-C65D-DCD4-A78A3AE75E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0"/>
            <a:ext cx="6096000" cy="6857999"/>
          </a:xfrm>
        </p:spPr>
        <p:txBody>
          <a:bodyPr lIns="432000" tIns="450000" rIns="432000" bIns="360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lägga in din text, bild eller annat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9AAA5B-D67E-3D38-0890-7AD71ADB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208-3C17-4A6C-9CB2-FF678E89D612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C4445A-5596-788A-3CB5-66513C5D4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EC5970-76BE-E264-F1FF-2EAE4EBA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71132BE-DFD3-9AC0-081A-2A0BCA8A9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97" y="191401"/>
            <a:ext cx="1014964" cy="8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stor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49B48-9791-6A1E-B27B-87F36396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279" y="1084530"/>
            <a:ext cx="4551420" cy="164008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DC27C6F-856E-40BE-9AB6-9E8DF87AA0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279" y="3000366"/>
            <a:ext cx="4551420" cy="3110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2" descr="Bild som visar ...">
            <a:extLst>
              <a:ext uri="{FF2B5EF4-FFF2-40B4-BE49-F238E27FC236}">
                <a16:creationId xmlns:a16="http://schemas.microsoft.com/office/drawing/2014/main" id="{7E602D96-920B-12D9-8FDC-1D6D47D95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-1"/>
            <a:ext cx="6096000" cy="6858000"/>
          </a:xfrm>
        </p:spPr>
        <p:txBody>
          <a:bodyPr tIns="216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0AB15D-50E8-073E-93B8-2F90A86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BC6D-BB80-4CBB-8C6D-E380EC2ACAA6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421C02-C73B-4F22-E225-8A1190C0E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100C3D-0DB0-3E30-73C8-458F4C1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7232F0-F1B1-31D5-7578-6D371755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97" y="191401"/>
            <a:ext cx="1014964" cy="8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stor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49B48-9791-6A1E-B27B-87F36396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887" y="1083599"/>
            <a:ext cx="4551420" cy="1641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9E2A6B19-D08A-42C2-A566-64C5D92C66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887" y="3000366"/>
            <a:ext cx="4551420" cy="3110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2" descr="Bild som visar ...">
            <a:extLst>
              <a:ext uri="{FF2B5EF4-FFF2-40B4-BE49-F238E27FC236}">
                <a16:creationId xmlns:a16="http://schemas.microsoft.com/office/drawing/2014/main" id="{7E602D96-920B-12D9-8FDC-1D6D47D95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216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0AB15D-50E8-073E-93B8-2F90A86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138D-1A31-4109-90D2-609DE1DA6D57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421C02-C73B-4F22-E225-8A1190C0E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100C3D-0DB0-3E30-73C8-458F4C1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6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 bilder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49B48-9791-6A1E-B27B-87F36396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887" y="1083599"/>
            <a:ext cx="4551420" cy="1641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505E59A8-FFA7-471B-BA99-30FEB15CB8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87" y="3000366"/>
            <a:ext cx="4551420" cy="3110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2" descr="Bild som visar ...">
            <a:extLst>
              <a:ext uri="{FF2B5EF4-FFF2-40B4-BE49-F238E27FC236}">
                <a16:creationId xmlns:a16="http://schemas.microsoft.com/office/drawing/2014/main" id="{7E602D96-920B-12D9-8FDC-1D6D47D95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92511" cy="3338999"/>
          </a:xfrm>
        </p:spPr>
        <p:txBody>
          <a:bodyPr tIns="216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8" descr="Bild som visar ...">
            <a:extLst>
              <a:ext uri="{FF2B5EF4-FFF2-40B4-BE49-F238E27FC236}">
                <a16:creationId xmlns:a16="http://schemas.microsoft.com/office/drawing/2014/main" id="{C1E3D422-A032-E423-065F-A4E9A9F89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489" y="3519000"/>
            <a:ext cx="6096000" cy="3339000"/>
          </a:xfrm>
        </p:spPr>
        <p:txBody>
          <a:bodyPr tIns="216000"/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0AB15D-50E8-073E-93B8-2F90A86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7FED-4D8D-4700-8831-4CD30A1AC9FE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421C02-C73B-4F22-E225-8A1190C0E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100C3D-0DB0-3E30-73C8-458F4C1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54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">
    <p:bg>
      <p:bgPr>
        <a:solidFill>
          <a:srgbClr val="F8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4868FED-55F2-6CB0-2375-A032C4812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59200"/>
            <a:ext cx="12192000" cy="309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343FB3-D50B-FF59-CEDF-A7B8B68B2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30300"/>
            <a:ext cx="9852294" cy="1734231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13F4E39-89BD-A5A7-E946-432C1C80E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674914"/>
            <a:ext cx="9852295" cy="462416"/>
          </a:xfrm>
        </p:spPr>
        <p:txBody>
          <a:bodyPr tIns="46800" bIns="0" anchor="b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och datum</a:t>
            </a:r>
          </a:p>
        </p:txBody>
      </p:sp>
      <p:sp>
        <p:nvSpPr>
          <p:cNvPr id="10" name="Platshållare för bild 9" descr="Bild som visar ...">
            <a:extLst>
              <a:ext uri="{FF2B5EF4-FFF2-40B4-BE49-F238E27FC236}">
                <a16:creationId xmlns:a16="http://schemas.microsoft.com/office/drawing/2014/main" id="{6BF8BF48-477A-FEE9-9C77-B157A65C6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526" y="2857501"/>
            <a:ext cx="11633473" cy="3447260"/>
          </a:xfrm>
        </p:spPr>
        <p:txBody>
          <a:bodyPr tIns="1224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9E6263-3949-DB26-DA0E-C2AF0881A6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455E6-92FF-49F5-9CA6-F3C856AF91D2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426BAF-8FC0-BE7D-2445-B35D5B29A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C05846-5510-910D-341F-B16EF0695A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598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EF96A0-266F-6ABB-26B2-F254476C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A89-7B84-4354-8597-9DA1A88B540F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B0267B-CF5E-3406-733A-37EE4046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67A267-3A60-6D82-87E6-718ACFD4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EC3F12-8533-47FC-D8A8-F74FBD5E4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9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runt möns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77E92-ACBC-97CF-235A-1AA6D919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A8AA-7CE6-416E-8A5D-54236048DCF4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0351E0-B4C2-2BA1-CFD2-1E05AD58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5E8431-D11F-9AAE-50C5-F706849B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4D125E-99DE-884C-951D-0A7F64FE5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5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tt möns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2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3CFB1A-61E2-D163-DD53-9E433CC5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1A22-29A5-4BE4-A6BE-DEE837451F1D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E7AA6E-8C4F-697F-901A-47478929E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3FAC76-FB10-87FE-D139-A7322E62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410D83-8D61-6749-8EC9-AC4716A69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7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eige">
    <p:bg>
      <p:bgPr>
        <a:solidFill>
          <a:srgbClr val="F8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79624-A850-6F20-D91A-DE14C94E3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C64A36C-939F-41BC-85FC-F3649F15AA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096" y="1825625"/>
            <a:ext cx="904596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text, bild eller annat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EFCE28-CB6C-22E1-A803-D5B9BA37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15D9-90C1-4323-9061-A59F5A81CCD6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ECD9B2-B354-0687-4577-14115A6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0AE104-616D-DB6D-0E4D-236EF597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006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gult möns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53A737-1D35-0E0C-546D-F2AD1A3E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268B-38D6-47F1-8839-A44C8E25F1D2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4D0A85-6C2B-8B79-BC27-396E3A7F3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C862CF-9D2C-2C04-ECC0-20096963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2AC7AD-900E-9540-9027-CBE63FAE8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8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grön">
    <p:bg>
      <p:bgPr>
        <a:solidFill>
          <a:srgbClr val="C2D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67A0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4A72AC-0FE0-1A31-1126-5AECE907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D67F-802F-4216-8724-4F0830500AB5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2E3235-AF63-26CB-3E1F-6E4578E0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EE2901B3-F269-B22F-FA0A-F9A5B59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F489CC0-19BE-BC31-252A-AFFD9DFD5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run">
    <p:bg>
      <p:bgPr>
        <a:solidFill>
          <a:srgbClr val="E6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D3B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FC0EF0-FF0B-B8FB-D16D-79C779B4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0ECC-9475-4B77-A588-DF468A7CD3CB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2711BF-6DFC-7A89-189D-DF7A1997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45B53A8E-35FE-806A-CE1A-1518F134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C45FFCB-175F-AD6C-7C04-79574EB3E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16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rgbClr val="C5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7FC1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291687-5894-B357-F43E-D41C2FEA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C5F4-6987-4A57-A613-4A5207CE8DB5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3809B46-002E-E82F-5630-6741680B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EB372A7C-1F99-6998-862A-E404D72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99FE620-545F-ED62-2059-419B8AF5A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6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gul">
    <p:bg>
      <p:bgPr>
        <a:solidFill>
          <a:srgbClr val="FBE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ECB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43F5826-3F82-93C2-43D5-1A3D343E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E66-B628-48E3-BE1E-94E0B3E97D97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E4C503-79BC-2303-FD57-6E80C39B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490CD5FD-FACA-30F3-EF2A-5D2CFAD4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26921E5-8599-A777-E39B-CF44D9AFF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7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grön ikon">
    <p:bg>
      <p:bgPr>
        <a:solidFill>
          <a:srgbClr val="C2D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2D434F-46DD-8806-58C1-DFF3545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solidFill>
            <a:srgbClr val="2E61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37845467-F4D7-4CF5-CDAB-B98EA678B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13" y="2572446"/>
            <a:ext cx="3859045" cy="385904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624512-FA5F-AC46-E305-86A95FB5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EE08-C558-451D-B8B5-DFE31A3866CF}" type="datetime1">
              <a:rPr lang="sv-SE" smtClean="0"/>
              <a:t>2025-11-25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FC7050A-8C10-1B1E-ABF2-4F8272EE8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DE6540D-3A77-26AB-E0B0-98A227D2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641BDB8-8DE6-38A7-3DD8-580B0E515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3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run ikon">
    <p:bg>
      <p:bgPr>
        <a:solidFill>
          <a:srgbClr val="E6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D3B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DBDEF-8E7C-415F-76E4-25A9B971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13" y="2572446"/>
            <a:ext cx="3859044" cy="3859044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F8C130-FF9E-64C4-77D4-255C2D13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FCBD-98C2-46EE-9A10-80F4CB9EF772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472DA6-4C79-A2FD-C64B-7AFF86AC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59457C3-29AD-3116-16F5-18FA4348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D4A846F-A068-1777-7B31-5DEB8309D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 ikon ">
    <p:bg>
      <p:bgPr>
        <a:solidFill>
          <a:srgbClr val="C5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7FC1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9BBFB9-2B83-840A-AB4D-2039A767C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13" y="2572446"/>
            <a:ext cx="3859044" cy="3859044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ADC63A-1236-9964-A657-615FBB6D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1E1B-DD76-4E15-8C86-D14A9819E72F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948F20-970E-C3F2-533E-9948531C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67125AB8-DD9A-311C-56FB-39350125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7F8AA5C-BAE8-FAF6-11E7-3C627F06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3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gul ikon ">
    <p:bg>
      <p:bgPr>
        <a:solidFill>
          <a:srgbClr val="FBE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79A182-C0C7-4B4A-57DC-135CF8DB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88229" cy="6858000"/>
          </a:xfrm>
          <a:prstGeom prst="rect">
            <a:avLst/>
          </a:prstGeom>
          <a:solidFill>
            <a:srgbClr val="ECB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5A8074-64B8-0652-3017-97870C4C8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13" y="2572446"/>
            <a:ext cx="3859044" cy="3859044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2514BB-41CF-20DA-7A50-252F0B80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B96D-4BED-481D-B361-6E9B3744ECEA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99C995-04D2-4910-CFE7-5FC9A0428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9FD54AB-FAD8-1014-09CC-B8D31390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7AFE3A-CD00-A8F8-6A6B-CE93C826D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ild få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52B72E4-4C08-34EE-2603-B060DC2F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2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9D2E59-EE33-B37C-BF83-E10B2223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384A55-0147-42EE-B611-78FC0C62F011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A753DC-040C-DDF7-318F-E2F65DFD0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FE215-B99E-72F1-0A1D-BCE7207E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B4D5947-3272-0CBB-84BF-A9BBFF4DF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F8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51FAF66C-2548-B1C3-B89F-9747B4B1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B6025CB-6122-8FAF-A0F5-32FD343F5E58}"/>
                </a:ext>
              </a:extLst>
            </p:cNvPr>
            <p:cNvSpPr/>
            <p:nvPr/>
          </p:nvSpPr>
          <p:spPr>
            <a:xfrm>
              <a:off x="1" y="0"/>
              <a:ext cx="558527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BC3CC3C-60B6-0C4C-DF18-0455F54A8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" y="6305548"/>
              <a:ext cx="3788229" cy="5524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59CC420-7338-1BA1-CAC0-99D6E4E88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88229" y="6305548"/>
              <a:ext cx="8403771" cy="552452"/>
            </a:xfrm>
            <a:prstGeom prst="rect">
              <a:avLst/>
            </a:prstGeom>
            <a:solidFill>
              <a:srgbClr val="67A0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A679624-A850-6F20-D91A-DE14C94E3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E15353C-77F8-6BFC-11F7-BB4927E23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096" y="1825625"/>
            <a:ext cx="904596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EFCE28-CB6C-22E1-A803-D5B9BA37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1DF7C-1B79-435D-B811-C0A1F8F37436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ECD9B2-B354-0687-4577-14115A6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0AE104-616D-DB6D-0E4D-236EF597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0554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ild åk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995D181-1CC9-A1BF-B4DB-15681ADA2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D9E5C0-6FD8-3D7B-8C2D-F1577C542A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EC6A2-1CCE-44B8-BF0E-C9D04243EBF9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153C29-D9B6-BB9F-AD33-0ED0FDA8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83F64-722D-C901-758C-583EA72EE5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2C3CAA-8AB3-B36D-7571-F5BCA9428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835" y="193078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ild bå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995D181-1CC9-A1BF-B4DB-15681ADA2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29" y="2858292"/>
            <a:ext cx="6883671" cy="3447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E9A23-D53C-3303-C464-4A2932E235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C69B0A5-172B-4483-8E6B-65DD4E5B9798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05B4AA-A10D-6E3B-F502-F3082875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959054-8AF6-6A1D-0B02-50A4E2FBAF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B496E6-E14F-B980-4C85-1D44530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20" y="207476"/>
            <a:ext cx="1021993" cy="8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ild ra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52B72E4-4C08-34EE-2603-B060DC2F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8EC482-7C18-3B87-EE49-0C9B407F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39119-A3C3-4725-8B34-236DFFABC3BC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79B507-9C2F-6E02-4300-D91F86A0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7B93FE-4F66-9E4A-D9A3-E66928AE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0E077B7-FA23-840E-8B94-E58BCA91F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1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infoga bild">
    <p:bg>
      <p:bgPr>
        <a:solidFill>
          <a:srgbClr val="F5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257BB1A6-1198-D8B5-B4A8-4051AD03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8530 w 12192000"/>
              <a:gd name="connsiteY1" fmla="*/ 0 h 6858000"/>
              <a:gd name="connsiteX2" fmla="*/ 558530 w 12192000"/>
              <a:gd name="connsiteY2" fmla="*/ 6305550 h 6858000"/>
              <a:gd name="connsiteX3" fmla="*/ 7442201 w 12192000"/>
              <a:gd name="connsiteY3" fmla="*/ 6305550 h 6858000"/>
              <a:gd name="connsiteX4" fmla="*/ 74422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58530" y="0"/>
                </a:lnTo>
                <a:lnTo>
                  <a:pt x="558530" y="6305550"/>
                </a:lnTo>
                <a:lnTo>
                  <a:pt x="7442201" y="6305550"/>
                </a:lnTo>
                <a:lnTo>
                  <a:pt x="74422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028000" tIns="216000" rIns="432000">
            <a:noAutofit/>
          </a:bodyPr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Välj Infoga bild i menyn för att lägga in en bild</a:t>
            </a:r>
          </a:p>
          <a:p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52B72E4-4C08-34EE-2603-B060DC2F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135086"/>
            <a:ext cx="5505179" cy="184014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in din rubriktext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5028821"/>
            <a:ext cx="5505179" cy="75149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in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8EC482-7C18-3B87-EE49-0C9B407F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39119-A3C3-4725-8B34-236DFFABC3BC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79B507-9C2F-6E02-4300-D91F86A0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7B93FE-4F66-9E4A-D9A3-E66928AE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0E077B7-FA23-840E-8B94-E58BCA91F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207459"/>
            <a:ext cx="1022242" cy="8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ck och konta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68C8A3B0-0BD2-4047-9AAD-5F3CD07EC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8" y="0"/>
            <a:ext cx="12207845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903DB7F-C430-C0B8-54A1-E66DB64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530" y="0"/>
            <a:ext cx="6883671" cy="6305550"/>
          </a:xfrm>
          <a:prstGeom prst="rect">
            <a:avLst/>
          </a:prstGeom>
          <a:solidFill>
            <a:srgbClr val="F8F6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4F839F-5D3C-F1DD-BEAA-EB72FC25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429000"/>
            <a:ext cx="5505179" cy="584200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2E614C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16EC75-1C75-EA6F-1A37-93D93F4607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4064001"/>
            <a:ext cx="5505179" cy="1716314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2E614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dina kontaktuppgifter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EF96A0-266F-6ABB-26B2-F254476C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A89-7B84-4354-8597-9DA1A88B540F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B0267B-CF5E-3406-733A-37EE4046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67A267-3A60-6D82-87E6-718ACFD4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DCF372-7393-412B-80EA-80B5B4BD5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200" y="208800"/>
            <a:ext cx="1026726" cy="8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79624-A850-6F20-D91A-DE14C94E3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D75EE0-12A3-B241-EF11-A13E7F9D37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text, bild eller annat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EFCE28-CB6C-22E1-A803-D5B9BA37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15D9-90C1-4323-9061-A59F5A81CCD6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ECD9B2-B354-0687-4577-14115A6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0AE104-616D-DB6D-0E4D-236EF597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7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E9C3105-AF8F-96F3-98C3-5783A8660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980" y="1456243"/>
            <a:ext cx="9829800" cy="1107715"/>
          </a:xfr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99844F-93F1-CA09-969C-99DECBC88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9981" y="2712989"/>
            <a:ext cx="4686301" cy="3141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text, bild eller annat innehåll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E00A0F-C2A9-F585-FF56-A5E72328AB2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17142" y="2712989"/>
            <a:ext cx="4686301" cy="3141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text, bild eller annat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CAF79C-4249-5F10-B9A8-0DD9378F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8445-2AC7-4026-9C39-4489B50265D0}" type="datetime1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244193-710A-0A35-CC24-8DF9ACFBD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37A4A2-95BF-A073-EBDF-E5DE851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43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9D6F403-3C99-691E-45EE-2D33303DF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2E3A86-121A-F930-F0E3-D00EEDA207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84587" y="1814635"/>
            <a:ext cx="4686301" cy="86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lägga in din text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10C754-9F5E-842C-8D94-C1114A5C980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81094" y="2712988"/>
            <a:ext cx="4686301" cy="31419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text, bild eller annat innehåll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34CCFB-3B2C-766D-28CC-5D486441A75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1746" y="1814635"/>
            <a:ext cx="4686301" cy="861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lägga in din text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222878-FC4F-84F9-A00B-7EC632142A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1744" y="2712988"/>
            <a:ext cx="4686299" cy="31419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in din text, bild eller annat innehåll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68FB2B7-47AF-2975-D217-7CA5A84D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9FC5-65FC-4777-BF7E-FB67CC5F436F}" type="datetime1">
              <a:rPr lang="sv-SE" smtClean="0"/>
              <a:t>2025-11-25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C8F9F4-9D0B-4D34-2AAC-A9C6BF892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7DB59F1-08B8-5A17-178C-8C6EF41B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43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443A6-B6EA-B2AE-02D9-D3EACC4B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6A7361-E36E-D147-3716-B4738A12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6F5C-0BF8-4693-8880-9F1B620C5700}" type="datetime1">
              <a:rPr lang="sv-SE" smtClean="0"/>
              <a:t>2025-11-25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27172FF-D8B8-7F5C-BC6F-35181FD8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E16E8B0-5DBD-7704-C111-86F69089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34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,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443A6-B6EA-B2AE-02D9-D3EACC4B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22235"/>
            <a:ext cx="10467976" cy="268448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sv-SE" dirty="0"/>
              <a:t>Klicka här för att lägga in din text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6A7361-E36E-D147-3716-B4738A12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E097-8223-40A2-B3AE-6D8F2B18B48E}" type="datetime1">
              <a:rPr lang="sv-SE" smtClean="0"/>
              <a:t>2025-11-25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27172FF-D8B8-7F5C-BC6F-35181FD8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rgbClr val="F0F0F0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E16E8B0-5DBD-7704-C111-86F69089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98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343FB3-D50B-FF59-CEDF-A7B8B68B2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553223"/>
            <a:ext cx="10467976" cy="30535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F8F6E8"/>
                </a:solidFill>
              </a:defRPr>
            </a:lvl1pPr>
          </a:lstStyle>
          <a:p>
            <a:r>
              <a:rPr lang="sv-SE" dirty="0"/>
              <a:t>Klicka här för att lägg in ett citat eller annan text du vill ska få ta lite extra plats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13F4E39-89BD-A5A7-E946-432C1C80E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55183"/>
            <a:ext cx="10467976" cy="549593"/>
          </a:xfrm>
        </p:spPr>
        <p:txBody>
          <a:bodyPr tIns="46800" bIns="0" anchor="t"/>
          <a:lstStyle>
            <a:lvl1pPr marL="0" indent="0" algn="l">
              <a:buNone/>
              <a:defRPr sz="2400">
                <a:solidFill>
                  <a:srgbClr val="F8F6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in vem du citerar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9E6263-3949-DB26-DA0E-C2AF0881A6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2455E6-92FF-49F5-9CA6-F3C856AF91D2}" type="datetime1">
              <a:rPr lang="sv-SE" smtClean="0"/>
              <a:pPr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426BAF-8FC0-BE7D-2445-B35D5B29A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751469" y="6880543"/>
            <a:ext cx="360000" cy="45719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C05846-5510-910D-341F-B16EF0695A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53A8891-E28E-4CE5-5EB3-435A271B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406" y="193088"/>
            <a:ext cx="1026726" cy="8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6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132C1D61-D67D-20D6-17F9-319BABFE2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406" y="193088"/>
            <a:ext cx="1026726" cy="819862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344AA3-793C-EA0B-EB22-4CFBBBAD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6" y="481135"/>
            <a:ext cx="9045967" cy="1196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lägga in din rubriktext, max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89037B-CA8F-B2A5-80AA-A239AEE32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096" y="1825625"/>
            <a:ext cx="90459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lägga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BE5E93-9389-6C58-F0E1-4D0A6324C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3488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EEF808D-F5EC-41BA-9C50-7C2B24595FA9}" type="datetime1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B7ADEB-ECFE-ACBD-F982-319311588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3660" y="6356349"/>
            <a:ext cx="6964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3BD108-DF87-0792-785C-6BCCCE6FF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0498" y="6356349"/>
            <a:ext cx="1060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F77AD7-FA98-4CB2-84AA-7A4F4C7140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93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79" r:id="rId3"/>
    <p:sldLayoutId id="2147483650" r:id="rId4"/>
    <p:sldLayoutId id="2147483652" r:id="rId5"/>
    <p:sldLayoutId id="2147483653" r:id="rId6"/>
    <p:sldLayoutId id="2147483654" r:id="rId7"/>
    <p:sldLayoutId id="2147483665" r:id="rId8"/>
    <p:sldLayoutId id="2147483687" r:id="rId9"/>
    <p:sldLayoutId id="2147483655" r:id="rId10"/>
    <p:sldLayoutId id="2147483686" r:id="rId11"/>
    <p:sldLayoutId id="2147483656" r:id="rId12"/>
    <p:sldLayoutId id="2147483657" r:id="rId13"/>
    <p:sldLayoutId id="2147483682" r:id="rId14"/>
    <p:sldLayoutId id="2147483667" r:id="rId15"/>
    <p:sldLayoutId id="2147483658" r:id="rId16"/>
    <p:sldLayoutId id="2147483651" r:id="rId17"/>
    <p:sldLayoutId id="2147483668" r:id="rId18"/>
    <p:sldLayoutId id="2147483669" r:id="rId19"/>
    <p:sldLayoutId id="2147483670" r:id="rId20"/>
    <p:sldLayoutId id="2147483660" r:id="rId21"/>
    <p:sldLayoutId id="2147483671" r:id="rId22"/>
    <p:sldLayoutId id="2147483672" r:id="rId23"/>
    <p:sldLayoutId id="2147483673" r:id="rId24"/>
    <p:sldLayoutId id="2147483662" r:id="rId25"/>
    <p:sldLayoutId id="2147483674" r:id="rId26"/>
    <p:sldLayoutId id="2147483675" r:id="rId27"/>
    <p:sldLayoutId id="2147483676" r:id="rId28"/>
    <p:sldLayoutId id="2147483681" r:id="rId29"/>
    <p:sldLayoutId id="2147483680" r:id="rId30"/>
    <p:sldLayoutId id="2147483663" r:id="rId31"/>
    <p:sldLayoutId id="2147483664" r:id="rId32"/>
    <p:sldLayoutId id="2147483684" r:id="rId33"/>
    <p:sldLayoutId id="2147483685" r:id="rId3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EA63-A96A-7BFD-0D7A-6D505B5F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2535E1-96B4-4CA0-8B5B-B736F60DF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2296" y="849540"/>
            <a:ext cx="9045967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Svar på dialogens avslutande fråga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954464-C365-BD4F-022C-0BC5D37A4850}"/>
              </a:ext>
            </a:extLst>
          </p:cNvPr>
          <p:cNvSpPr txBox="1"/>
          <p:nvPr/>
        </p:nvSpPr>
        <p:spPr>
          <a:xfrm>
            <a:off x="1892296" y="2505670"/>
            <a:ext cx="87982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Deltagarna på dialog 2 fick avsluta med att svara på en gemensam fråga:</a:t>
            </a:r>
          </a:p>
          <a:p>
            <a:endParaRPr lang="sv-SE" dirty="0"/>
          </a:p>
          <a:p>
            <a:r>
              <a:rPr lang="sv-SE" dirty="0"/>
              <a:t>Vad tycker du är det viktigaste Jordbruksverket ska ta med i det fortsatta arbetet med planen? </a:t>
            </a:r>
          </a:p>
          <a:p>
            <a:endParaRPr lang="sv-SE" dirty="0"/>
          </a:p>
          <a:p>
            <a:r>
              <a:rPr lang="sv-SE" dirty="0"/>
              <a:t>Vi har lagt in alla svar direkt i dokumentet som bilder. Totalt är det 5 bilder.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0025FC2-1203-1C23-5987-3FBAC2DC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9F51-E339-467B-B3E3-6C86382E32DB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18E98BA-9DAE-CAE7-0FE8-BD3EFAA6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57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3981CEC-DEEE-FD61-0259-3EF66121D6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9F51-E339-467B-B3E3-6C86382E32DB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E0F90D9-1B81-C676-9B20-FF0E8F5B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11" name="Bildobjekt 10" descr="Mentifråga: Vad tycker du är det viktigaste Jordbruksverket ska ta med i det fortsatta arbetet med planen? En bild med sex svar från Menti.">
            <a:extLst>
              <a:ext uri="{FF2B5EF4-FFF2-40B4-BE49-F238E27FC236}">
                <a16:creationId xmlns:a16="http://schemas.microsoft.com/office/drawing/2014/main" id="{7A6864CD-5B03-D55E-217D-667E61E02E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11" y="1173192"/>
            <a:ext cx="11050438" cy="510806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688FD4D-1DCB-7574-4FDF-A657B0A57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281" y="-282574"/>
            <a:ext cx="9748161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Bild 1: Svar på dialogens avslutande fråga</a:t>
            </a:r>
          </a:p>
        </p:txBody>
      </p:sp>
    </p:spTree>
    <p:extLst>
      <p:ext uri="{BB962C8B-B14F-4D97-AF65-F5344CB8AC3E}">
        <p14:creationId xmlns:p14="http://schemas.microsoft.com/office/powerpoint/2010/main" val="411037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3C688E0-A31D-96C0-9213-0F7AC251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734A7EB-B4E7-AA3E-0BCA-37CADD76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3</a:t>
            </a:fld>
            <a:endParaRPr lang="sv-SE"/>
          </a:p>
        </p:txBody>
      </p:sp>
      <p:pic>
        <p:nvPicPr>
          <p:cNvPr id="5" name="Bildobjekt 4" descr="Mentifråga: Vad tycker du är det viktigaste Jordbruksvergetska ta med i det fortsatta arbetet med planen? En bild till med sex svar från Menti.">
            <a:extLst>
              <a:ext uri="{FF2B5EF4-FFF2-40B4-BE49-F238E27FC236}">
                <a16:creationId xmlns:a16="http://schemas.microsoft.com/office/drawing/2014/main" id="{26B20F4B-4B19-2BA0-F381-A44E1CAE7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8" y="1120027"/>
            <a:ext cx="10897212" cy="523632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D98D5BDF-93CB-6720-9B5D-8642F253C7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763" y="-96836"/>
            <a:ext cx="10052961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Bild 2: Svar på dialogens avslutande fråga</a:t>
            </a:r>
          </a:p>
        </p:txBody>
      </p:sp>
    </p:spTree>
    <p:extLst>
      <p:ext uri="{BB962C8B-B14F-4D97-AF65-F5344CB8AC3E}">
        <p14:creationId xmlns:p14="http://schemas.microsoft.com/office/powerpoint/2010/main" val="200203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40281E-D530-ED21-3648-F2B9CD8B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3F5B68F-9939-99CD-4C12-B871B612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4</a:t>
            </a:fld>
            <a:endParaRPr lang="sv-SE"/>
          </a:p>
        </p:txBody>
      </p:sp>
      <p:pic>
        <p:nvPicPr>
          <p:cNvPr id="5" name="Bildobjekt 4" descr="Mentifråga: Vad tycker du är det viktigaste Jordbruksvergetska ta med i det fortsatta arbetet med planen? En bild till med sex svar från Menti.">
            <a:extLst>
              <a:ext uri="{FF2B5EF4-FFF2-40B4-BE49-F238E27FC236}">
                <a16:creationId xmlns:a16="http://schemas.microsoft.com/office/drawing/2014/main" id="{599F6CC8-70E0-CAD1-2DCA-28373B0C4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0060"/>
            <a:ext cx="11113819" cy="509185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D4CDB02-0723-5565-5B1B-3B798B846E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7267" y="-201350"/>
            <a:ext cx="9646561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Bild 3: Svar på dialogens avslutande fråga</a:t>
            </a:r>
          </a:p>
        </p:txBody>
      </p:sp>
    </p:spTree>
    <p:extLst>
      <p:ext uri="{BB962C8B-B14F-4D97-AF65-F5344CB8AC3E}">
        <p14:creationId xmlns:p14="http://schemas.microsoft.com/office/powerpoint/2010/main" val="277740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C8E538-12C5-D422-0420-F608FD2B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38AA292-DFF8-49A1-F09D-A8841FF9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5</a:t>
            </a:fld>
            <a:endParaRPr lang="sv-SE"/>
          </a:p>
        </p:txBody>
      </p:sp>
      <p:pic>
        <p:nvPicPr>
          <p:cNvPr id="5" name="Bildobjekt 4" descr="Mentifråga: Vad tycker du är det viktigaste Jordbruksvergetska ta med i det fortsatta arbetet med planen? En bild till med sex svar från Menti.">
            <a:extLst>
              <a:ext uri="{FF2B5EF4-FFF2-40B4-BE49-F238E27FC236}">
                <a16:creationId xmlns:a16="http://schemas.microsoft.com/office/drawing/2014/main" id="{9D421861-8366-30A9-DF45-CADFC630BC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543"/>
            <a:ext cx="11043484" cy="536262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26661F5-403B-8D31-5F2B-5660D0832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637" y="-311603"/>
            <a:ext cx="10444847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Bild 4: Svar på dialogens avslutande fråga</a:t>
            </a:r>
          </a:p>
        </p:txBody>
      </p:sp>
    </p:spTree>
    <p:extLst>
      <p:ext uri="{BB962C8B-B14F-4D97-AF65-F5344CB8AC3E}">
        <p14:creationId xmlns:p14="http://schemas.microsoft.com/office/powerpoint/2010/main" val="289363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3726379-AD5D-2CED-2BD0-C44521CA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3948C3-D69A-B5CE-F062-80BE09D2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6</a:t>
            </a:fld>
            <a:endParaRPr lang="sv-SE"/>
          </a:p>
        </p:txBody>
      </p:sp>
      <p:pic>
        <p:nvPicPr>
          <p:cNvPr id="5" name="Bildobjekt 4" descr="Mentifråga: Vad tycker du är det viktigaste Jordbruksvergetska ta med i det fortsatta arbetet med planen? En bild till med sex svar från Menti.">
            <a:extLst>
              <a:ext uri="{FF2B5EF4-FFF2-40B4-BE49-F238E27FC236}">
                <a16:creationId xmlns:a16="http://schemas.microsoft.com/office/drawing/2014/main" id="{5B4AF503-3F03-E4A5-AC28-FC03592AB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2808"/>
            <a:ext cx="10980011" cy="520715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D65D6C1B-B698-86C7-B7ED-A651748CB1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725" y="-120552"/>
            <a:ext cx="11243133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Bild 5: Svar på dialogens avslutande fråga</a:t>
            </a:r>
          </a:p>
        </p:txBody>
      </p:sp>
    </p:spTree>
    <p:extLst>
      <p:ext uri="{BB962C8B-B14F-4D97-AF65-F5344CB8AC3E}">
        <p14:creationId xmlns:p14="http://schemas.microsoft.com/office/powerpoint/2010/main" val="372311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42A4BAF-6D46-9169-E36B-B621597D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C890-678C-4373-98E8-9850F8DA6B5E}" type="datetime1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478E1A-F99D-A940-A4B4-0200CF16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t>7</a:t>
            </a:fld>
            <a:endParaRPr lang="sv-SE"/>
          </a:p>
        </p:txBody>
      </p:sp>
      <p:pic>
        <p:nvPicPr>
          <p:cNvPr id="5" name="Bildobjekt 4" descr="Mentifråga: Vad tycker du är det viktigaste Jordbruksvergetska ta med i det fortsatta arbetet med planen? En bild till med fem  svar från Menti.">
            <a:extLst>
              <a:ext uri="{FF2B5EF4-FFF2-40B4-BE49-F238E27FC236}">
                <a16:creationId xmlns:a16="http://schemas.microsoft.com/office/drawing/2014/main" id="{3D002DFA-8237-5B4B-8948-DFDF3C1E51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657"/>
            <a:ext cx="11024558" cy="527084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B88C95-4219-80FE-350C-75E6EEB84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998" y="-268059"/>
            <a:ext cx="10154561" cy="11969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Bild 6: Svar på dialogens avslutande fråga</a:t>
            </a:r>
          </a:p>
        </p:txBody>
      </p:sp>
    </p:spTree>
    <p:extLst>
      <p:ext uri="{BB962C8B-B14F-4D97-AF65-F5344CB8AC3E}">
        <p14:creationId xmlns:p14="http://schemas.microsoft.com/office/powerpoint/2010/main" val="3425770215"/>
      </p:ext>
    </p:extLst>
  </p:cSld>
  <p:clrMapOvr>
    <a:masterClrMapping/>
  </p:clrMapOvr>
</p:sld>
</file>

<file path=ppt/theme/theme1.xml><?xml version="1.0" encoding="utf-8"?>
<a:theme xmlns:a="http://schemas.openxmlformats.org/drawingml/2006/main" name="Jordbruksverket">
  <a:themeElements>
    <a:clrScheme name="Jordbruksverke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E614C"/>
      </a:accent1>
      <a:accent2>
        <a:srgbClr val="67A073"/>
      </a:accent2>
      <a:accent3>
        <a:srgbClr val="FBEF74"/>
      </a:accent3>
      <a:accent4>
        <a:srgbClr val="514939"/>
      </a:accent4>
      <a:accent5>
        <a:srgbClr val="C5E6EF"/>
      </a:accent5>
      <a:accent6>
        <a:srgbClr val="07708C"/>
      </a:accent6>
      <a:hlink>
        <a:srgbClr val="2E614C"/>
      </a:hlink>
      <a:folHlink>
        <a:srgbClr val="67A073"/>
      </a:folHlink>
    </a:clrScheme>
    <a:fontScheme name="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rön mörk">
      <a:srgbClr val="2E614C"/>
    </a:custClr>
    <a:custClr name="Grön mellan">
      <a:srgbClr val="67A073"/>
    </a:custClr>
    <a:custClr name="Grön ljus">
      <a:srgbClr val="C2DDB0"/>
    </a:custClr>
    <a:custClr name="Grön lätt">
      <a:srgbClr val="F0F6E7"/>
    </a:custClr>
    <a:custClr name="Brun mörk">
      <a:srgbClr val="514939"/>
    </a:custClr>
    <a:custClr name="Brun mellan">
      <a:srgbClr val="D3B378"/>
    </a:custClr>
    <a:custClr name="Brun ljus">
      <a:srgbClr val="E6D7BD"/>
    </a:custClr>
    <a:custClr name="Brun lätt">
      <a:srgbClr val="F5F1E7"/>
    </a:custClr>
    <a:custClr name="Blå mörk">
      <a:srgbClr val="07708C"/>
    </a:custClr>
    <a:custClr name="Blå mellan">
      <a:srgbClr val="7FC1D4"/>
    </a:custClr>
    <a:custClr name="Blå ljus">
      <a:srgbClr val="C5E6EF"/>
    </a:custClr>
    <a:custClr name="Blå lätt">
      <a:srgbClr val="EAF6F9"/>
    </a:custClr>
    <a:custClr name="Orange mörk">
      <a:srgbClr val="DD7300"/>
    </a:custClr>
    <a:custClr name="Gul mellan">
      <a:srgbClr val="ECBF00"/>
    </a:custClr>
    <a:custClr name="Gul ljus">
      <a:srgbClr val="FBEF74"/>
    </a:custClr>
    <a:custClr name="Beige lätt">
      <a:srgbClr val="F8F6E8"/>
    </a:custClr>
  </a:custClrLst>
  <a:extLst>
    <a:ext uri="{05A4C25C-085E-4340-85A3-A5531E510DB2}">
      <thm15:themeFamily xmlns:thm15="http://schemas.microsoft.com/office/thememl/2012/main" name="Presentation6" id="{65D4B552-1BC2-4B97-9BAC-F05409481DD0}" vid="{EDE3E4CC-5E70-4A05-9101-A75BF58DFA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rön mörk">
      <a:srgbClr val="2E614C"/>
    </a:custClr>
    <a:custClr name="Grön mellan">
      <a:srgbClr val="67A073"/>
    </a:custClr>
    <a:custClr name="Grön ljus">
      <a:srgbClr val="C2DDB0"/>
    </a:custClr>
    <a:custClr name="Grön lätt">
      <a:srgbClr val="F0F6E7"/>
    </a:custClr>
    <a:custClr name="Brun mörk">
      <a:srgbClr val="514939"/>
    </a:custClr>
    <a:custClr name="Brun mellan">
      <a:srgbClr val="D3B378"/>
    </a:custClr>
    <a:custClr name="Brun ljus">
      <a:srgbClr val="E6D7BD"/>
    </a:custClr>
    <a:custClr name="Brun lätt">
      <a:srgbClr val="F5F1E7"/>
    </a:custClr>
    <a:custClr name="Blå mörk">
      <a:srgbClr val="07708C"/>
    </a:custClr>
    <a:custClr name="Blå mellan">
      <a:srgbClr val="7FC1D4"/>
    </a:custClr>
    <a:custClr name="Blå ljus">
      <a:srgbClr val="C5E6EF"/>
    </a:custClr>
    <a:custClr name="Blå lätt">
      <a:srgbClr val="EAF6F9"/>
    </a:custClr>
    <a:custClr name="Orange mörk">
      <a:srgbClr val="DD7300"/>
    </a:custClr>
    <a:custClr name="Gul mellan">
      <a:srgbClr val="ECBF00"/>
    </a:custClr>
    <a:custClr name="Gul ljus">
      <a:srgbClr val="FBEF74"/>
    </a:custClr>
    <a:custClr name="Beige lätt">
      <a:srgbClr val="F8F6E8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</TotalTime>
  <Words>116</Words>
  <Application>Microsoft Office PowerPoint</Application>
  <PresentationFormat>Bredbild</PresentationFormat>
  <Paragraphs>26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Aptos</vt:lpstr>
      <vt:lpstr>Arial</vt:lpstr>
      <vt:lpstr>Jordbruksverket</vt:lpstr>
      <vt:lpstr>Svar på dialogens avslutande fråga</vt:lpstr>
      <vt:lpstr>Bild 1: Svar på dialogens avslutande fråga</vt:lpstr>
      <vt:lpstr>Bild 2: Svar på dialogens avslutande fråga</vt:lpstr>
      <vt:lpstr>Bild 3: Svar på dialogens avslutande fråga</vt:lpstr>
      <vt:lpstr>Bild 4: Svar på dialogens avslutande fråga</vt:lpstr>
      <vt:lpstr>Bild 5: Svar på dialogens avslutande fråga</vt:lpstr>
      <vt:lpstr>Bild 6: Svar på dialogens avslutande fråga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Petter Haldén</dc:creator>
  <cp:lastModifiedBy>Agneta Gustavsson</cp:lastModifiedBy>
  <cp:revision>11</cp:revision>
  <cp:lastPrinted>2025-11-14T13:22:55Z</cp:lastPrinted>
  <dcterms:created xsi:type="dcterms:W3CDTF">2025-11-14T12:52:18Z</dcterms:created>
  <dcterms:modified xsi:type="dcterms:W3CDTF">2025-11-25T11:07:20Z</dcterms:modified>
</cp:coreProperties>
</file>